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3" r:id="rId2"/>
    <p:sldId id="259" r:id="rId3"/>
    <p:sldId id="324" r:id="rId4"/>
    <p:sldId id="325" r:id="rId5"/>
    <p:sldId id="326" r:id="rId6"/>
    <p:sldId id="312" r:id="rId7"/>
    <p:sldId id="332" r:id="rId8"/>
    <p:sldId id="319" r:id="rId9"/>
    <p:sldId id="333" r:id="rId10"/>
    <p:sldId id="331" r:id="rId11"/>
    <p:sldId id="339" r:id="rId12"/>
    <p:sldId id="266" r:id="rId13"/>
    <p:sldId id="267" r:id="rId14"/>
    <p:sldId id="268" r:id="rId15"/>
    <p:sldId id="31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8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Adnan</c:v>
                </c:pt>
              </c:strCache>
            </c:strRef>
          </c:tx>
          <c:spPr>
            <a:ln w="19050">
              <a:solidFill>
                <a:schemeClr val="accent2"/>
              </a:solidFill>
            </a:ln>
          </c:spPr>
          <c:marker>
            <c:symbol val="circle"/>
            <c:size val="5"/>
            <c:spPr>
              <a:solidFill>
                <a:schemeClr val="accent2"/>
              </a:solidFill>
              <a:ln>
                <a:noFill/>
              </a:ln>
            </c:spPr>
          </c:marker>
          <c:cat>
            <c:strRef>
              <c:f>Sheet1!$A$2:$A$8</c:f>
              <c:strCache>
                <c:ptCount val="7"/>
                <c:pt idx="0">
                  <c:v>Block 1</c:v>
                </c:pt>
                <c:pt idx="1">
                  <c:v>Block 2</c:v>
                </c:pt>
                <c:pt idx="2">
                  <c:v>Block 3</c:v>
                </c:pt>
                <c:pt idx="3">
                  <c:v>Block 4</c:v>
                </c:pt>
                <c:pt idx="4">
                  <c:v>Block 5</c:v>
                </c:pt>
                <c:pt idx="5">
                  <c:v>Block 6</c:v>
                </c:pt>
                <c:pt idx="6">
                  <c:v>Block 7</c:v>
                </c:pt>
              </c:strCache>
            </c:strRef>
          </c:cat>
          <c:val>
            <c:numRef>
              <c:f>Sheet1!$B$2:$B$8</c:f>
              <c:numCache>
                <c:formatCode>General</c:formatCode>
                <c:ptCount val="7"/>
                <c:pt idx="0">
                  <c:v>4300</c:v>
                </c:pt>
                <c:pt idx="1">
                  <c:v>3700</c:v>
                </c:pt>
                <c:pt idx="2">
                  <c:v>5050</c:v>
                </c:pt>
                <c:pt idx="3">
                  <c:v>3500</c:v>
                </c:pt>
                <c:pt idx="4">
                  <c:v>4500</c:v>
                </c:pt>
                <c:pt idx="5">
                  <c:v>6700</c:v>
                </c:pt>
                <c:pt idx="6">
                  <c:v>3600</c:v>
                </c:pt>
              </c:numCache>
            </c:numRef>
          </c:val>
          <c:smooth val="0"/>
          <c:extLst>
            <c:ext xmlns:c16="http://schemas.microsoft.com/office/drawing/2014/chart" uri="{C3380CC4-5D6E-409C-BE32-E72D297353CC}">
              <c16:uniqueId val="{00000000-754A-4B30-9876-32E218DE97EC}"/>
            </c:ext>
          </c:extLst>
        </c:ser>
        <c:ser>
          <c:idx val="1"/>
          <c:order val="1"/>
          <c:tx>
            <c:strRef>
              <c:f>Sheet1!$C$1</c:f>
              <c:strCache>
                <c:ptCount val="1"/>
                <c:pt idx="0">
                  <c:v>Series 2</c:v>
                </c:pt>
              </c:strCache>
            </c:strRef>
          </c:tx>
          <c:spPr>
            <a:ln w="19050">
              <a:solidFill>
                <a:schemeClr val="accent1"/>
              </a:solidFill>
            </a:ln>
          </c:spPr>
          <c:marker>
            <c:symbol val="circle"/>
            <c:size val="5"/>
            <c:spPr>
              <a:solidFill>
                <a:schemeClr val="accent1"/>
              </a:solidFill>
              <a:ln>
                <a:noFill/>
              </a:ln>
            </c:spPr>
          </c:marker>
          <c:cat>
            <c:strRef>
              <c:f>Sheet1!$A$2:$A$8</c:f>
              <c:strCache>
                <c:ptCount val="7"/>
                <c:pt idx="0">
                  <c:v>Block 1</c:v>
                </c:pt>
                <c:pt idx="1">
                  <c:v>Block 2</c:v>
                </c:pt>
                <c:pt idx="2">
                  <c:v>Block 3</c:v>
                </c:pt>
                <c:pt idx="3">
                  <c:v>Block 4</c:v>
                </c:pt>
                <c:pt idx="4">
                  <c:v>Block 5</c:v>
                </c:pt>
                <c:pt idx="5">
                  <c:v>Block 6</c:v>
                </c:pt>
                <c:pt idx="6">
                  <c:v>Block 7</c:v>
                </c:pt>
              </c:strCache>
            </c:strRef>
          </c:cat>
          <c:val>
            <c:numRef>
              <c:f>Sheet1!$C$2:$C$8</c:f>
              <c:numCache>
                <c:formatCode>General</c:formatCode>
                <c:ptCount val="7"/>
                <c:pt idx="0">
                  <c:v>2400</c:v>
                </c:pt>
                <c:pt idx="1">
                  <c:v>4400</c:v>
                </c:pt>
                <c:pt idx="2">
                  <c:v>1800</c:v>
                </c:pt>
                <c:pt idx="3">
                  <c:v>2800</c:v>
                </c:pt>
                <c:pt idx="4">
                  <c:v>6700</c:v>
                </c:pt>
                <c:pt idx="5">
                  <c:v>5900</c:v>
                </c:pt>
                <c:pt idx="6">
                  <c:v>7700</c:v>
                </c:pt>
              </c:numCache>
            </c:numRef>
          </c:val>
          <c:smooth val="0"/>
          <c:extLst>
            <c:ext xmlns:c16="http://schemas.microsoft.com/office/drawing/2014/chart" uri="{C3380CC4-5D6E-409C-BE32-E72D297353CC}">
              <c16:uniqueId val="{00000001-754A-4B30-9876-32E218DE97EC}"/>
            </c:ext>
          </c:extLst>
        </c:ser>
        <c:dLbls>
          <c:showLegendKey val="0"/>
          <c:showVal val="0"/>
          <c:showCatName val="0"/>
          <c:showSerName val="0"/>
          <c:showPercent val="0"/>
          <c:showBubbleSize val="0"/>
        </c:dLbls>
        <c:marker val="1"/>
        <c:smooth val="0"/>
        <c:axId val="550931840"/>
        <c:axId val="552397824"/>
      </c:lineChart>
      <c:catAx>
        <c:axId val="550931840"/>
        <c:scaling>
          <c:orientation val="minMax"/>
        </c:scaling>
        <c:delete val="0"/>
        <c:axPos val="b"/>
        <c:numFmt formatCode="General" sourceLinked="0"/>
        <c:majorTickMark val="out"/>
        <c:minorTickMark val="none"/>
        <c:tickLblPos val="nextTo"/>
        <c:txPr>
          <a:bodyPr/>
          <a:lstStyle/>
          <a:p>
            <a:pPr>
              <a:defRPr sz="1000">
                <a:solidFill>
                  <a:schemeClr val="tx1">
                    <a:lumMod val="75000"/>
                    <a:lumOff val="25000"/>
                  </a:schemeClr>
                </a:solidFill>
              </a:defRPr>
            </a:pPr>
            <a:endParaRPr lang="en-US"/>
          </a:p>
        </c:txPr>
        <c:crossAx val="552397824"/>
        <c:crosses val="autoZero"/>
        <c:auto val="1"/>
        <c:lblAlgn val="ctr"/>
        <c:lblOffset val="100"/>
        <c:noMultiLvlLbl val="0"/>
      </c:catAx>
      <c:valAx>
        <c:axId val="552397824"/>
        <c:scaling>
          <c:orientation val="minMax"/>
        </c:scaling>
        <c:delete val="0"/>
        <c:axPos val="l"/>
        <c:majorGridlines>
          <c:spPr>
            <a:ln>
              <a:solidFill>
                <a:schemeClr val="bg1">
                  <a:lumMod val="85000"/>
                </a:schemeClr>
              </a:solidFill>
              <a:prstDash val="dash"/>
            </a:ln>
          </c:spPr>
        </c:majorGridlines>
        <c:numFmt formatCode="General" sourceLinked="1"/>
        <c:majorTickMark val="out"/>
        <c:minorTickMark val="none"/>
        <c:tickLblPos val="nextTo"/>
        <c:txPr>
          <a:bodyPr/>
          <a:lstStyle/>
          <a:p>
            <a:pPr>
              <a:defRPr sz="1000">
                <a:solidFill>
                  <a:schemeClr val="tx1">
                    <a:lumMod val="75000"/>
                    <a:lumOff val="25000"/>
                  </a:schemeClr>
                </a:solidFill>
              </a:defRPr>
            </a:pPr>
            <a:endParaRPr lang="en-US"/>
          </a:p>
        </c:txPr>
        <c:crossAx val="5509318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FEB90A-7ACB-4DCE-A0FB-3E7D0441569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a:p>
        </p:txBody>
      </p:sp>
      <p:sp>
        <p:nvSpPr>
          <p:cNvPr id="3" name="Alt Başlık 2">
            <a:extLst>
              <a:ext uri="{FF2B5EF4-FFF2-40B4-BE49-F238E27FC236}">
                <a16:creationId xmlns:a16="http://schemas.microsoft.com/office/drawing/2014/main" id="{7D76CB96-C8BA-419A-A3B3-8BDBF13823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4" name="Veri Yer Tutucusu 3">
            <a:extLst>
              <a:ext uri="{FF2B5EF4-FFF2-40B4-BE49-F238E27FC236}">
                <a16:creationId xmlns:a16="http://schemas.microsoft.com/office/drawing/2014/main" id="{605B0ECC-65B8-4DF2-B300-2F001054FAA6}"/>
              </a:ext>
            </a:extLst>
          </p:cNvPr>
          <p:cNvSpPr>
            <a:spLocks noGrp="1"/>
          </p:cNvSpPr>
          <p:nvPr>
            <p:ph type="dt" sz="half" idx="10"/>
          </p:nvPr>
        </p:nvSpPr>
        <p:spPr/>
        <p:txBody>
          <a:bodyPr/>
          <a:lstStyle/>
          <a:p>
            <a:fld id="{554110E7-FB08-4006-B829-96048B5D0850}" type="datetimeFigureOut">
              <a:rPr lang="en-US" smtClean="0"/>
              <a:t>12/23/2021</a:t>
            </a:fld>
            <a:endParaRPr lang="en-US"/>
          </a:p>
        </p:txBody>
      </p:sp>
      <p:sp>
        <p:nvSpPr>
          <p:cNvPr id="5" name="Alt Bilgi Yer Tutucusu 4">
            <a:extLst>
              <a:ext uri="{FF2B5EF4-FFF2-40B4-BE49-F238E27FC236}">
                <a16:creationId xmlns:a16="http://schemas.microsoft.com/office/drawing/2014/main" id="{288F0578-28ED-460D-A038-94804792681C}"/>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4CF121A7-E480-4A81-999D-DDB36C2F0A70}"/>
              </a:ext>
            </a:extLst>
          </p:cNvPr>
          <p:cNvSpPr>
            <a:spLocks noGrp="1"/>
          </p:cNvSpPr>
          <p:nvPr>
            <p:ph type="sldNum" sz="quarter" idx="12"/>
          </p:nvPr>
        </p:nvSpPr>
        <p:spPr/>
        <p:txBody>
          <a:bodyPr/>
          <a:lstStyle/>
          <a:p>
            <a:fld id="{F2E293FF-8AD5-48D2-A2AF-68D6B5C195CC}" type="slidenum">
              <a:rPr lang="en-US" smtClean="0"/>
              <a:t>‹#›</a:t>
            </a:fld>
            <a:endParaRPr lang="en-US"/>
          </a:p>
        </p:txBody>
      </p:sp>
    </p:spTree>
    <p:extLst>
      <p:ext uri="{BB962C8B-B14F-4D97-AF65-F5344CB8AC3E}">
        <p14:creationId xmlns:p14="http://schemas.microsoft.com/office/powerpoint/2010/main" val="265105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3717C5-D250-4E44-BB2C-8AF6DB97D82C}"/>
              </a:ext>
            </a:extLst>
          </p:cNvPr>
          <p:cNvSpPr>
            <a:spLocks noGrp="1"/>
          </p:cNvSpPr>
          <p:nvPr>
            <p:ph type="title"/>
          </p:nvPr>
        </p:nvSpPr>
        <p:spPr/>
        <p:txBody>
          <a:bodyPr/>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93718795-0861-42D0-A5AD-8D88C15E6551}"/>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3CD3C9FB-4C52-4B0B-A59E-3D8A869BBBC1}"/>
              </a:ext>
            </a:extLst>
          </p:cNvPr>
          <p:cNvSpPr>
            <a:spLocks noGrp="1"/>
          </p:cNvSpPr>
          <p:nvPr>
            <p:ph type="dt" sz="half" idx="10"/>
          </p:nvPr>
        </p:nvSpPr>
        <p:spPr/>
        <p:txBody>
          <a:bodyPr/>
          <a:lstStyle/>
          <a:p>
            <a:fld id="{554110E7-FB08-4006-B829-96048B5D0850}" type="datetimeFigureOut">
              <a:rPr lang="en-US" smtClean="0"/>
              <a:t>12/23/2021</a:t>
            </a:fld>
            <a:endParaRPr lang="en-US"/>
          </a:p>
        </p:txBody>
      </p:sp>
      <p:sp>
        <p:nvSpPr>
          <p:cNvPr id="5" name="Alt Bilgi Yer Tutucusu 4">
            <a:extLst>
              <a:ext uri="{FF2B5EF4-FFF2-40B4-BE49-F238E27FC236}">
                <a16:creationId xmlns:a16="http://schemas.microsoft.com/office/drawing/2014/main" id="{952878AC-BDD0-4076-A319-D95056232A28}"/>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0BEC24B0-95DB-4DDF-97E7-810655F96370}"/>
              </a:ext>
            </a:extLst>
          </p:cNvPr>
          <p:cNvSpPr>
            <a:spLocks noGrp="1"/>
          </p:cNvSpPr>
          <p:nvPr>
            <p:ph type="sldNum" sz="quarter" idx="12"/>
          </p:nvPr>
        </p:nvSpPr>
        <p:spPr/>
        <p:txBody>
          <a:bodyPr/>
          <a:lstStyle/>
          <a:p>
            <a:fld id="{F2E293FF-8AD5-48D2-A2AF-68D6B5C195CC}" type="slidenum">
              <a:rPr lang="en-US" smtClean="0"/>
              <a:t>‹#›</a:t>
            </a:fld>
            <a:endParaRPr lang="en-US"/>
          </a:p>
        </p:txBody>
      </p:sp>
    </p:spTree>
    <p:extLst>
      <p:ext uri="{BB962C8B-B14F-4D97-AF65-F5344CB8AC3E}">
        <p14:creationId xmlns:p14="http://schemas.microsoft.com/office/powerpoint/2010/main" val="3667341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AC68B1D-B594-4C21-B69D-24E93CB67BC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CF4751B6-E7AD-4706-880C-C7982C4BA80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1562CD48-5278-4E61-B048-D22A858C849F}"/>
              </a:ext>
            </a:extLst>
          </p:cNvPr>
          <p:cNvSpPr>
            <a:spLocks noGrp="1"/>
          </p:cNvSpPr>
          <p:nvPr>
            <p:ph type="dt" sz="half" idx="10"/>
          </p:nvPr>
        </p:nvSpPr>
        <p:spPr/>
        <p:txBody>
          <a:bodyPr/>
          <a:lstStyle/>
          <a:p>
            <a:fld id="{554110E7-FB08-4006-B829-96048B5D0850}" type="datetimeFigureOut">
              <a:rPr lang="en-US" smtClean="0"/>
              <a:t>12/23/2021</a:t>
            </a:fld>
            <a:endParaRPr lang="en-US"/>
          </a:p>
        </p:txBody>
      </p:sp>
      <p:sp>
        <p:nvSpPr>
          <p:cNvPr id="5" name="Alt Bilgi Yer Tutucusu 4">
            <a:extLst>
              <a:ext uri="{FF2B5EF4-FFF2-40B4-BE49-F238E27FC236}">
                <a16:creationId xmlns:a16="http://schemas.microsoft.com/office/drawing/2014/main" id="{04F3B5F4-21B3-4BE8-9FBA-193565A10F20}"/>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639EA96D-52FB-44A9-BC77-E955791FFB29}"/>
              </a:ext>
            </a:extLst>
          </p:cNvPr>
          <p:cNvSpPr>
            <a:spLocks noGrp="1"/>
          </p:cNvSpPr>
          <p:nvPr>
            <p:ph type="sldNum" sz="quarter" idx="12"/>
          </p:nvPr>
        </p:nvSpPr>
        <p:spPr/>
        <p:txBody>
          <a:bodyPr/>
          <a:lstStyle/>
          <a:p>
            <a:fld id="{F2E293FF-8AD5-48D2-A2AF-68D6B5C195CC}" type="slidenum">
              <a:rPr lang="en-US" smtClean="0"/>
              <a:t>‹#›</a:t>
            </a:fld>
            <a:endParaRPr lang="en-US"/>
          </a:p>
        </p:txBody>
      </p:sp>
    </p:spTree>
    <p:extLst>
      <p:ext uri="{BB962C8B-B14F-4D97-AF65-F5344CB8AC3E}">
        <p14:creationId xmlns:p14="http://schemas.microsoft.com/office/powerpoint/2010/main" val="4132931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857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546870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B47474-984A-4090-AC20-98242EB09510}"/>
              </a:ext>
            </a:extLst>
          </p:cNvPr>
          <p:cNvSpPr/>
          <p:nvPr userDrawn="1"/>
        </p:nvSpPr>
        <p:spPr>
          <a:xfrm>
            <a:off x="0" y="1988840"/>
            <a:ext cx="12192000" cy="28803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Oval 2">
            <a:extLst>
              <a:ext uri="{FF2B5EF4-FFF2-40B4-BE49-F238E27FC236}">
                <a16:creationId xmlns:a16="http://schemas.microsoft.com/office/drawing/2014/main" id="{2930F240-0CAF-4377-8C66-C79A9700127F}"/>
              </a:ext>
            </a:extLst>
          </p:cNvPr>
          <p:cNvSpPr/>
          <p:nvPr userDrawn="1"/>
        </p:nvSpPr>
        <p:spPr>
          <a:xfrm>
            <a:off x="6925208" y="503501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 name="Graphic 14">
            <a:extLst>
              <a:ext uri="{FF2B5EF4-FFF2-40B4-BE49-F238E27FC236}">
                <a16:creationId xmlns:a16="http://schemas.microsoft.com/office/drawing/2014/main" id="{09D52290-FED8-432E-A9AF-895F42C29BF1}"/>
              </a:ext>
            </a:extLst>
          </p:cNvPr>
          <p:cNvGrpSpPr/>
          <p:nvPr userDrawn="1"/>
        </p:nvGrpSpPr>
        <p:grpSpPr>
          <a:xfrm>
            <a:off x="6859251" y="1585382"/>
            <a:ext cx="4568370" cy="3687236"/>
            <a:chOff x="2444748" y="555045"/>
            <a:chExt cx="7282048" cy="5727454"/>
          </a:xfrm>
        </p:grpSpPr>
        <p:sp>
          <p:nvSpPr>
            <p:cNvPr id="5" name="Freeform: Shape 4">
              <a:extLst>
                <a:ext uri="{FF2B5EF4-FFF2-40B4-BE49-F238E27FC236}">
                  <a16:creationId xmlns:a16="http://schemas.microsoft.com/office/drawing/2014/main" id="{6DF2C3D3-4FC4-450E-A75F-6CA28E9A260C}"/>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155DD87-3668-41CD-B8FE-F7680E231E6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1B24015-CBFE-4CE0-8A31-5115F8BF116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E3E8073-D26E-4946-A0FB-859AFD2C591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5CFD02F-04CF-4A4F-B2ED-42A6C2D5743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5426560-F548-478A-8C28-622AA658C2F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4F41FF2-11EF-4478-BD9D-633C60DB987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3A2F72-37C9-40A6-AB61-B60154A9A23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 name="Picture Placeholder 2">
            <a:extLst>
              <a:ext uri="{FF2B5EF4-FFF2-40B4-BE49-F238E27FC236}">
                <a16:creationId xmlns:a16="http://schemas.microsoft.com/office/drawing/2014/main" id="{9F356DA8-6399-4BA3-920F-87F949C1BAE2}"/>
              </a:ext>
            </a:extLst>
          </p:cNvPr>
          <p:cNvSpPr>
            <a:spLocks noGrp="1"/>
          </p:cNvSpPr>
          <p:nvPr>
            <p:ph type="pic" idx="15" hasCustomPrompt="1"/>
          </p:nvPr>
        </p:nvSpPr>
        <p:spPr>
          <a:xfrm>
            <a:off x="7004813" y="1717989"/>
            <a:ext cx="42558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870C11E2-F55D-4B43-8F26-02B3875E4F1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15828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İki İçerik">
    <p:spTree>
      <p:nvGrpSpPr>
        <p:cNvPr id="1" name=""/>
        <p:cNvGrpSpPr/>
        <p:nvPr/>
      </p:nvGrpSpPr>
      <p:grpSpPr>
        <a:xfrm>
          <a:off x="0" y="0"/>
          <a:ext cx="0" cy="0"/>
          <a:chOff x="0" y="0"/>
          <a:chExt cx="0" cy="0"/>
        </a:xfrm>
      </p:grpSpPr>
      <p:sp>
        <p:nvSpPr>
          <p:cNvPr id="38" name="Başlık Metni"/>
          <p:cNvSpPr txBox="1">
            <a:spLocks noGrp="1"/>
          </p:cNvSpPr>
          <p:nvPr>
            <p:ph type="title"/>
          </p:nvPr>
        </p:nvSpPr>
        <p:spPr>
          <a:prstGeom prst="rect">
            <a:avLst/>
          </a:prstGeom>
        </p:spPr>
        <p:txBody>
          <a:bodyPr/>
          <a:lstStyle/>
          <a:p>
            <a:r>
              <a:t>Başlık Metni</a:t>
            </a:r>
          </a:p>
        </p:txBody>
      </p:sp>
      <p:sp>
        <p:nvSpPr>
          <p:cNvPr id="39" name="Gövde Düzeyi Bir…"/>
          <p:cNvSpPr txBox="1">
            <a:spLocks noGrp="1"/>
          </p:cNvSpPr>
          <p:nvPr>
            <p:ph type="body" sz="half" idx="1"/>
          </p:nvPr>
        </p:nvSpPr>
        <p:spPr>
          <a:xfrm>
            <a:off x="838200" y="1825625"/>
            <a:ext cx="5181600" cy="4351338"/>
          </a:xfrm>
          <a:prstGeom prst="rect">
            <a:avLst/>
          </a:prstGeom>
        </p:spPr>
        <p:txBody>
          <a:bodyPr/>
          <a:lstStyle/>
          <a:p>
            <a:r>
              <a:t>Gövde Düzeyi Bir</a:t>
            </a:r>
          </a:p>
          <a:p>
            <a:pPr lvl="1"/>
            <a:r>
              <a:t>Gövde Düzeyi İki</a:t>
            </a:r>
          </a:p>
          <a:p>
            <a:pPr lvl="2"/>
            <a:r>
              <a:t>Gövde Düzeyi Üç</a:t>
            </a:r>
          </a:p>
          <a:p>
            <a:pPr lvl="3"/>
            <a:r>
              <a:t>Gövde Düzeyi Dört</a:t>
            </a:r>
          </a:p>
          <a:p>
            <a:pPr lvl="4"/>
            <a:r>
              <a:t>Gövde Düzeyi Beş</a:t>
            </a:r>
          </a:p>
        </p:txBody>
      </p:sp>
      <p:sp>
        <p:nvSpPr>
          <p:cNvPr id="40"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768547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E6C510-EE5B-4E18-BC53-E86BE7FF3389}"/>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1DB01CC8-4EFB-4A97-BC73-5A889426BCE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CB6BDD14-FA26-48AA-A17C-E8D2919BF169}"/>
              </a:ext>
            </a:extLst>
          </p:cNvPr>
          <p:cNvSpPr>
            <a:spLocks noGrp="1"/>
          </p:cNvSpPr>
          <p:nvPr>
            <p:ph type="dt" sz="half" idx="10"/>
          </p:nvPr>
        </p:nvSpPr>
        <p:spPr/>
        <p:txBody>
          <a:bodyPr/>
          <a:lstStyle/>
          <a:p>
            <a:fld id="{554110E7-FB08-4006-B829-96048B5D0850}" type="datetimeFigureOut">
              <a:rPr lang="en-US" smtClean="0"/>
              <a:t>12/23/2021</a:t>
            </a:fld>
            <a:endParaRPr lang="en-US"/>
          </a:p>
        </p:txBody>
      </p:sp>
      <p:sp>
        <p:nvSpPr>
          <p:cNvPr id="5" name="Alt Bilgi Yer Tutucusu 4">
            <a:extLst>
              <a:ext uri="{FF2B5EF4-FFF2-40B4-BE49-F238E27FC236}">
                <a16:creationId xmlns:a16="http://schemas.microsoft.com/office/drawing/2014/main" id="{8A0719FF-BA96-4C05-932C-C56F0A40D6CC}"/>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0ED238C6-789E-4F9A-8097-F0C2C3B4D173}"/>
              </a:ext>
            </a:extLst>
          </p:cNvPr>
          <p:cNvSpPr>
            <a:spLocks noGrp="1"/>
          </p:cNvSpPr>
          <p:nvPr>
            <p:ph type="sldNum" sz="quarter" idx="12"/>
          </p:nvPr>
        </p:nvSpPr>
        <p:spPr/>
        <p:txBody>
          <a:bodyPr/>
          <a:lstStyle/>
          <a:p>
            <a:fld id="{F2E293FF-8AD5-48D2-A2AF-68D6B5C195CC}" type="slidenum">
              <a:rPr lang="en-US" smtClean="0"/>
              <a:t>‹#›</a:t>
            </a:fld>
            <a:endParaRPr lang="en-US"/>
          </a:p>
        </p:txBody>
      </p:sp>
    </p:spTree>
    <p:extLst>
      <p:ext uri="{BB962C8B-B14F-4D97-AF65-F5344CB8AC3E}">
        <p14:creationId xmlns:p14="http://schemas.microsoft.com/office/powerpoint/2010/main" val="493775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985C0F-F708-4D8B-ABE9-FFFBEA8457E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2F409A07-0685-4980-96D0-99DEF49F6C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E13323F-6973-4B96-B4E7-0E748A976C56}"/>
              </a:ext>
            </a:extLst>
          </p:cNvPr>
          <p:cNvSpPr>
            <a:spLocks noGrp="1"/>
          </p:cNvSpPr>
          <p:nvPr>
            <p:ph type="dt" sz="half" idx="10"/>
          </p:nvPr>
        </p:nvSpPr>
        <p:spPr/>
        <p:txBody>
          <a:bodyPr/>
          <a:lstStyle/>
          <a:p>
            <a:fld id="{554110E7-FB08-4006-B829-96048B5D0850}" type="datetimeFigureOut">
              <a:rPr lang="en-US" smtClean="0"/>
              <a:t>12/23/2021</a:t>
            </a:fld>
            <a:endParaRPr lang="en-US"/>
          </a:p>
        </p:txBody>
      </p:sp>
      <p:sp>
        <p:nvSpPr>
          <p:cNvPr id="5" name="Alt Bilgi Yer Tutucusu 4">
            <a:extLst>
              <a:ext uri="{FF2B5EF4-FFF2-40B4-BE49-F238E27FC236}">
                <a16:creationId xmlns:a16="http://schemas.microsoft.com/office/drawing/2014/main" id="{E474BCB2-E323-4939-B654-76098AB184AA}"/>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7B3CCE3E-3169-4C43-9C11-C2DB6984BF7B}"/>
              </a:ext>
            </a:extLst>
          </p:cNvPr>
          <p:cNvSpPr>
            <a:spLocks noGrp="1"/>
          </p:cNvSpPr>
          <p:nvPr>
            <p:ph type="sldNum" sz="quarter" idx="12"/>
          </p:nvPr>
        </p:nvSpPr>
        <p:spPr/>
        <p:txBody>
          <a:bodyPr/>
          <a:lstStyle/>
          <a:p>
            <a:fld id="{F2E293FF-8AD5-48D2-A2AF-68D6B5C195CC}" type="slidenum">
              <a:rPr lang="en-US" smtClean="0"/>
              <a:t>‹#›</a:t>
            </a:fld>
            <a:endParaRPr lang="en-US"/>
          </a:p>
        </p:txBody>
      </p:sp>
    </p:spTree>
    <p:extLst>
      <p:ext uri="{BB962C8B-B14F-4D97-AF65-F5344CB8AC3E}">
        <p14:creationId xmlns:p14="http://schemas.microsoft.com/office/powerpoint/2010/main" val="12473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2AD32F-ABA7-414E-AB91-9DBEBCF04173}"/>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855B440F-4982-4D65-B4B9-2ED7DBBEB3C2}"/>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a:extLst>
              <a:ext uri="{FF2B5EF4-FFF2-40B4-BE49-F238E27FC236}">
                <a16:creationId xmlns:a16="http://schemas.microsoft.com/office/drawing/2014/main" id="{4C183077-EBDC-4ED3-9CAA-91FA82C3E0C0}"/>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a:extLst>
              <a:ext uri="{FF2B5EF4-FFF2-40B4-BE49-F238E27FC236}">
                <a16:creationId xmlns:a16="http://schemas.microsoft.com/office/drawing/2014/main" id="{E3A02D4F-E315-44BF-8B94-08A96C4E76BA}"/>
              </a:ext>
            </a:extLst>
          </p:cNvPr>
          <p:cNvSpPr>
            <a:spLocks noGrp="1"/>
          </p:cNvSpPr>
          <p:nvPr>
            <p:ph type="dt" sz="half" idx="10"/>
          </p:nvPr>
        </p:nvSpPr>
        <p:spPr/>
        <p:txBody>
          <a:bodyPr/>
          <a:lstStyle/>
          <a:p>
            <a:fld id="{554110E7-FB08-4006-B829-96048B5D0850}" type="datetimeFigureOut">
              <a:rPr lang="en-US" smtClean="0"/>
              <a:t>12/23/2021</a:t>
            </a:fld>
            <a:endParaRPr lang="en-US"/>
          </a:p>
        </p:txBody>
      </p:sp>
      <p:sp>
        <p:nvSpPr>
          <p:cNvPr id="6" name="Alt Bilgi Yer Tutucusu 5">
            <a:extLst>
              <a:ext uri="{FF2B5EF4-FFF2-40B4-BE49-F238E27FC236}">
                <a16:creationId xmlns:a16="http://schemas.microsoft.com/office/drawing/2014/main" id="{AADA9066-1B64-42DF-AF76-87114FAE9DC6}"/>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813971CE-8420-4171-BD05-0E115D4CCE88}"/>
              </a:ext>
            </a:extLst>
          </p:cNvPr>
          <p:cNvSpPr>
            <a:spLocks noGrp="1"/>
          </p:cNvSpPr>
          <p:nvPr>
            <p:ph type="sldNum" sz="quarter" idx="12"/>
          </p:nvPr>
        </p:nvSpPr>
        <p:spPr/>
        <p:txBody>
          <a:bodyPr/>
          <a:lstStyle/>
          <a:p>
            <a:fld id="{F2E293FF-8AD5-48D2-A2AF-68D6B5C195CC}" type="slidenum">
              <a:rPr lang="en-US" smtClean="0"/>
              <a:t>‹#›</a:t>
            </a:fld>
            <a:endParaRPr lang="en-US"/>
          </a:p>
        </p:txBody>
      </p:sp>
    </p:spTree>
    <p:extLst>
      <p:ext uri="{BB962C8B-B14F-4D97-AF65-F5344CB8AC3E}">
        <p14:creationId xmlns:p14="http://schemas.microsoft.com/office/powerpoint/2010/main" val="1505106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412CFB-DFB6-4FF4-BD2F-F596FAE07D4C}"/>
              </a:ext>
            </a:extLst>
          </p:cNvPr>
          <p:cNvSpPr>
            <a:spLocks noGrp="1"/>
          </p:cNvSpPr>
          <p:nvPr>
            <p:ph type="title"/>
          </p:nvPr>
        </p:nvSpPr>
        <p:spPr>
          <a:xfrm>
            <a:off x="839788" y="365125"/>
            <a:ext cx="10515600" cy="1325563"/>
          </a:xfrm>
        </p:spPr>
        <p:txBody>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A9D5DA0E-3E0E-4B27-A3D3-2C73C4AC93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4B0DAABF-DEEB-4BB8-B534-BFDCE8E05300}"/>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a:extLst>
              <a:ext uri="{FF2B5EF4-FFF2-40B4-BE49-F238E27FC236}">
                <a16:creationId xmlns:a16="http://schemas.microsoft.com/office/drawing/2014/main" id="{534E184C-2D5B-4D2A-81B0-539B985475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0C6D31C-4F1D-426D-A0AB-94E35A3415F8}"/>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a:extLst>
              <a:ext uri="{FF2B5EF4-FFF2-40B4-BE49-F238E27FC236}">
                <a16:creationId xmlns:a16="http://schemas.microsoft.com/office/drawing/2014/main" id="{16F7865C-3363-4608-BC28-64FCDAC3D04A}"/>
              </a:ext>
            </a:extLst>
          </p:cNvPr>
          <p:cNvSpPr>
            <a:spLocks noGrp="1"/>
          </p:cNvSpPr>
          <p:nvPr>
            <p:ph type="dt" sz="half" idx="10"/>
          </p:nvPr>
        </p:nvSpPr>
        <p:spPr/>
        <p:txBody>
          <a:bodyPr/>
          <a:lstStyle/>
          <a:p>
            <a:fld id="{554110E7-FB08-4006-B829-96048B5D0850}" type="datetimeFigureOut">
              <a:rPr lang="en-US" smtClean="0"/>
              <a:t>12/23/2021</a:t>
            </a:fld>
            <a:endParaRPr lang="en-US"/>
          </a:p>
        </p:txBody>
      </p:sp>
      <p:sp>
        <p:nvSpPr>
          <p:cNvPr id="8" name="Alt Bilgi Yer Tutucusu 7">
            <a:extLst>
              <a:ext uri="{FF2B5EF4-FFF2-40B4-BE49-F238E27FC236}">
                <a16:creationId xmlns:a16="http://schemas.microsoft.com/office/drawing/2014/main" id="{D2FD580F-A925-429F-8AD8-4FEC354BABC6}"/>
              </a:ext>
            </a:extLst>
          </p:cNvPr>
          <p:cNvSpPr>
            <a:spLocks noGrp="1"/>
          </p:cNvSpPr>
          <p:nvPr>
            <p:ph type="ftr" sz="quarter" idx="11"/>
          </p:nvPr>
        </p:nvSpPr>
        <p:spPr/>
        <p:txBody>
          <a:bodyPr/>
          <a:lstStyle/>
          <a:p>
            <a:endParaRPr lang="en-US"/>
          </a:p>
        </p:txBody>
      </p:sp>
      <p:sp>
        <p:nvSpPr>
          <p:cNvPr id="9" name="Slayt Numarası Yer Tutucusu 8">
            <a:extLst>
              <a:ext uri="{FF2B5EF4-FFF2-40B4-BE49-F238E27FC236}">
                <a16:creationId xmlns:a16="http://schemas.microsoft.com/office/drawing/2014/main" id="{5DD1FEC7-14B6-4EA4-A885-CE2071B03AFC}"/>
              </a:ext>
            </a:extLst>
          </p:cNvPr>
          <p:cNvSpPr>
            <a:spLocks noGrp="1"/>
          </p:cNvSpPr>
          <p:nvPr>
            <p:ph type="sldNum" sz="quarter" idx="12"/>
          </p:nvPr>
        </p:nvSpPr>
        <p:spPr/>
        <p:txBody>
          <a:bodyPr/>
          <a:lstStyle/>
          <a:p>
            <a:fld id="{F2E293FF-8AD5-48D2-A2AF-68D6B5C195CC}" type="slidenum">
              <a:rPr lang="en-US" smtClean="0"/>
              <a:t>‹#›</a:t>
            </a:fld>
            <a:endParaRPr lang="en-US"/>
          </a:p>
        </p:txBody>
      </p:sp>
    </p:spTree>
    <p:extLst>
      <p:ext uri="{BB962C8B-B14F-4D97-AF65-F5344CB8AC3E}">
        <p14:creationId xmlns:p14="http://schemas.microsoft.com/office/powerpoint/2010/main" val="57896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BB3E49-6F62-499F-8FF2-AA184B908E68}"/>
              </a:ext>
            </a:extLst>
          </p:cNvPr>
          <p:cNvSpPr>
            <a:spLocks noGrp="1"/>
          </p:cNvSpPr>
          <p:nvPr>
            <p:ph type="title"/>
          </p:nvPr>
        </p:nvSpPr>
        <p:spPr/>
        <p:txBody>
          <a:bodyPr/>
          <a:lstStyle/>
          <a:p>
            <a:r>
              <a:rPr lang="tr-TR"/>
              <a:t>Asıl başlık stilini düzenlemek için tıklayın</a:t>
            </a:r>
            <a:endParaRPr lang="en-US"/>
          </a:p>
        </p:txBody>
      </p:sp>
      <p:sp>
        <p:nvSpPr>
          <p:cNvPr id="3" name="Veri Yer Tutucusu 2">
            <a:extLst>
              <a:ext uri="{FF2B5EF4-FFF2-40B4-BE49-F238E27FC236}">
                <a16:creationId xmlns:a16="http://schemas.microsoft.com/office/drawing/2014/main" id="{876C7E95-1CAC-478C-BDDB-4343256B08A6}"/>
              </a:ext>
            </a:extLst>
          </p:cNvPr>
          <p:cNvSpPr>
            <a:spLocks noGrp="1"/>
          </p:cNvSpPr>
          <p:nvPr>
            <p:ph type="dt" sz="half" idx="10"/>
          </p:nvPr>
        </p:nvSpPr>
        <p:spPr/>
        <p:txBody>
          <a:bodyPr/>
          <a:lstStyle/>
          <a:p>
            <a:fld id="{554110E7-FB08-4006-B829-96048B5D0850}" type="datetimeFigureOut">
              <a:rPr lang="en-US" smtClean="0"/>
              <a:t>12/23/2021</a:t>
            </a:fld>
            <a:endParaRPr lang="en-US"/>
          </a:p>
        </p:txBody>
      </p:sp>
      <p:sp>
        <p:nvSpPr>
          <p:cNvPr id="4" name="Alt Bilgi Yer Tutucusu 3">
            <a:extLst>
              <a:ext uri="{FF2B5EF4-FFF2-40B4-BE49-F238E27FC236}">
                <a16:creationId xmlns:a16="http://schemas.microsoft.com/office/drawing/2014/main" id="{459E81FE-B079-4A1D-850C-AAB7A8503A99}"/>
              </a:ext>
            </a:extLst>
          </p:cNvPr>
          <p:cNvSpPr>
            <a:spLocks noGrp="1"/>
          </p:cNvSpPr>
          <p:nvPr>
            <p:ph type="ftr" sz="quarter" idx="11"/>
          </p:nvPr>
        </p:nvSpPr>
        <p:spPr/>
        <p:txBody>
          <a:bodyPr/>
          <a:lstStyle/>
          <a:p>
            <a:endParaRPr lang="en-US"/>
          </a:p>
        </p:txBody>
      </p:sp>
      <p:sp>
        <p:nvSpPr>
          <p:cNvPr id="5" name="Slayt Numarası Yer Tutucusu 4">
            <a:extLst>
              <a:ext uri="{FF2B5EF4-FFF2-40B4-BE49-F238E27FC236}">
                <a16:creationId xmlns:a16="http://schemas.microsoft.com/office/drawing/2014/main" id="{B7DB4BB4-DB3F-4ACA-9E34-E302E7FCAB77}"/>
              </a:ext>
            </a:extLst>
          </p:cNvPr>
          <p:cNvSpPr>
            <a:spLocks noGrp="1"/>
          </p:cNvSpPr>
          <p:nvPr>
            <p:ph type="sldNum" sz="quarter" idx="12"/>
          </p:nvPr>
        </p:nvSpPr>
        <p:spPr/>
        <p:txBody>
          <a:bodyPr/>
          <a:lstStyle/>
          <a:p>
            <a:fld id="{F2E293FF-8AD5-48D2-A2AF-68D6B5C195CC}" type="slidenum">
              <a:rPr lang="en-US" smtClean="0"/>
              <a:t>‹#›</a:t>
            </a:fld>
            <a:endParaRPr lang="en-US"/>
          </a:p>
        </p:txBody>
      </p:sp>
    </p:spTree>
    <p:extLst>
      <p:ext uri="{BB962C8B-B14F-4D97-AF65-F5344CB8AC3E}">
        <p14:creationId xmlns:p14="http://schemas.microsoft.com/office/powerpoint/2010/main" val="2357616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314B80BE-24FB-4D94-B769-E324233B2217}"/>
              </a:ext>
            </a:extLst>
          </p:cNvPr>
          <p:cNvSpPr>
            <a:spLocks noGrp="1"/>
          </p:cNvSpPr>
          <p:nvPr>
            <p:ph type="dt" sz="half" idx="10"/>
          </p:nvPr>
        </p:nvSpPr>
        <p:spPr/>
        <p:txBody>
          <a:bodyPr/>
          <a:lstStyle/>
          <a:p>
            <a:fld id="{554110E7-FB08-4006-B829-96048B5D0850}" type="datetimeFigureOut">
              <a:rPr lang="en-US" smtClean="0"/>
              <a:t>12/23/2021</a:t>
            </a:fld>
            <a:endParaRPr lang="en-US"/>
          </a:p>
        </p:txBody>
      </p:sp>
      <p:sp>
        <p:nvSpPr>
          <p:cNvPr id="3" name="Alt Bilgi Yer Tutucusu 2">
            <a:extLst>
              <a:ext uri="{FF2B5EF4-FFF2-40B4-BE49-F238E27FC236}">
                <a16:creationId xmlns:a16="http://schemas.microsoft.com/office/drawing/2014/main" id="{8D22C945-9018-4D55-AA2D-B40DC0C5055A}"/>
              </a:ext>
            </a:extLst>
          </p:cNvPr>
          <p:cNvSpPr>
            <a:spLocks noGrp="1"/>
          </p:cNvSpPr>
          <p:nvPr>
            <p:ph type="ftr" sz="quarter" idx="11"/>
          </p:nvPr>
        </p:nvSpPr>
        <p:spPr/>
        <p:txBody>
          <a:bodyPr/>
          <a:lstStyle/>
          <a:p>
            <a:endParaRPr lang="en-US"/>
          </a:p>
        </p:txBody>
      </p:sp>
      <p:sp>
        <p:nvSpPr>
          <p:cNvPr id="4" name="Slayt Numarası Yer Tutucusu 3">
            <a:extLst>
              <a:ext uri="{FF2B5EF4-FFF2-40B4-BE49-F238E27FC236}">
                <a16:creationId xmlns:a16="http://schemas.microsoft.com/office/drawing/2014/main" id="{BA9C847B-3D2F-4FA8-914B-6E93640622F2}"/>
              </a:ext>
            </a:extLst>
          </p:cNvPr>
          <p:cNvSpPr>
            <a:spLocks noGrp="1"/>
          </p:cNvSpPr>
          <p:nvPr>
            <p:ph type="sldNum" sz="quarter" idx="12"/>
          </p:nvPr>
        </p:nvSpPr>
        <p:spPr/>
        <p:txBody>
          <a:bodyPr/>
          <a:lstStyle/>
          <a:p>
            <a:fld id="{F2E293FF-8AD5-48D2-A2AF-68D6B5C195CC}" type="slidenum">
              <a:rPr lang="en-US" smtClean="0"/>
              <a:t>‹#›</a:t>
            </a:fld>
            <a:endParaRPr lang="en-US"/>
          </a:p>
        </p:txBody>
      </p:sp>
    </p:spTree>
    <p:extLst>
      <p:ext uri="{BB962C8B-B14F-4D97-AF65-F5344CB8AC3E}">
        <p14:creationId xmlns:p14="http://schemas.microsoft.com/office/powerpoint/2010/main" val="2453477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FE7C08-5D10-4753-98E1-8EB7D6E66C6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C766195D-1061-4C3D-9873-6305A6CD6E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a:extLst>
              <a:ext uri="{FF2B5EF4-FFF2-40B4-BE49-F238E27FC236}">
                <a16:creationId xmlns:a16="http://schemas.microsoft.com/office/drawing/2014/main" id="{27314DBB-46D6-4444-BF46-E38E6605E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9D967A7-C544-4835-BFDE-50101A0C9467}"/>
              </a:ext>
            </a:extLst>
          </p:cNvPr>
          <p:cNvSpPr>
            <a:spLocks noGrp="1"/>
          </p:cNvSpPr>
          <p:nvPr>
            <p:ph type="dt" sz="half" idx="10"/>
          </p:nvPr>
        </p:nvSpPr>
        <p:spPr/>
        <p:txBody>
          <a:bodyPr/>
          <a:lstStyle/>
          <a:p>
            <a:fld id="{554110E7-FB08-4006-B829-96048B5D0850}" type="datetimeFigureOut">
              <a:rPr lang="en-US" smtClean="0"/>
              <a:t>12/23/2021</a:t>
            </a:fld>
            <a:endParaRPr lang="en-US"/>
          </a:p>
        </p:txBody>
      </p:sp>
      <p:sp>
        <p:nvSpPr>
          <p:cNvPr id="6" name="Alt Bilgi Yer Tutucusu 5">
            <a:extLst>
              <a:ext uri="{FF2B5EF4-FFF2-40B4-BE49-F238E27FC236}">
                <a16:creationId xmlns:a16="http://schemas.microsoft.com/office/drawing/2014/main" id="{E15987AF-1A0E-4713-91AC-75911E2A6C68}"/>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0583485E-B584-497C-812F-93E3F0E64D99}"/>
              </a:ext>
            </a:extLst>
          </p:cNvPr>
          <p:cNvSpPr>
            <a:spLocks noGrp="1"/>
          </p:cNvSpPr>
          <p:nvPr>
            <p:ph type="sldNum" sz="quarter" idx="12"/>
          </p:nvPr>
        </p:nvSpPr>
        <p:spPr/>
        <p:txBody>
          <a:bodyPr/>
          <a:lstStyle/>
          <a:p>
            <a:fld id="{F2E293FF-8AD5-48D2-A2AF-68D6B5C195CC}" type="slidenum">
              <a:rPr lang="en-US" smtClean="0"/>
              <a:t>‹#›</a:t>
            </a:fld>
            <a:endParaRPr lang="en-US"/>
          </a:p>
        </p:txBody>
      </p:sp>
    </p:spTree>
    <p:extLst>
      <p:ext uri="{BB962C8B-B14F-4D97-AF65-F5344CB8AC3E}">
        <p14:creationId xmlns:p14="http://schemas.microsoft.com/office/powerpoint/2010/main" val="376521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B713E7-5115-4502-9375-3CCB6A59AC9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Resim Yer Tutucusu 2">
            <a:extLst>
              <a:ext uri="{FF2B5EF4-FFF2-40B4-BE49-F238E27FC236}">
                <a16:creationId xmlns:a16="http://schemas.microsoft.com/office/drawing/2014/main" id="{CDD4076B-5E4B-418C-8CA9-362748CA3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etin Yer Tutucusu 3">
            <a:extLst>
              <a:ext uri="{FF2B5EF4-FFF2-40B4-BE49-F238E27FC236}">
                <a16:creationId xmlns:a16="http://schemas.microsoft.com/office/drawing/2014/main" id="{DE3DE254-F0E7-4AF5-B79F-FBF7EF85B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C8D3B76-32E3-4906-AAD7-ADC1D713F104}"/>
              </a:ext>
            </a:extLst>
          </p:cNvPr>
          <p:cNvSpPr>
            <a:spLocks noGrp="1"/>
          </p:cNvSpPr>
          <p:nvPr>
            <p:ph type="dt" sz="half" idx="10"/>
          </p:nvPr>
        </p:nvSpPr>
        <p:spPr/>
        <p:txBody>
          <a:bodyPr/>
          <a:lstStyle/>
          <a:p>
            <a:fld id="{554110E7-FB08-4006-B829-96048B5D0850}" type="datetimeFigureOut">
              <a:rPr lang="en-US" smtClean="0"/>
              <a:t>12/23/2021</a:t>
            </a:fld>
            <a:endParaRPr lang="en-US"/>
          </a:p>
        </p:txBody>
      </p:sp>
      <p:sp>
        <p:nvSpPr>
          <p:cNvPr id="6" name="Alt Bilgi Yer Tutucusu 5">
            <a:extLst>
              <a:ext uri="{FF2B5EF4-FFF2-40B4-BE49-F238E27FC236}">
                <a16:creationId xmlns:a16="http://schemas.microsoft.com/office/drawing/2014/main" id="{B9DCC856-1717-4904-8C58-C92D3E0FCD4D}"/>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0DEC7654-F060-493B-B3D5-BF3BF8464149}"/>
              </a:ext>
            </a:extLst>
          </p:cNvPr>
          <p:cNvSpPr>
            <a:spLocks noGrp="1"/>
          </p:cNvSpPr>
          <p:nvPr>
            <p:ph type="sldNum" sz="quarter" idx="12"/>
          </p:nvPr>
        </p:nvSpPr>
        <p:spPr/>
        <p:txBody>
          <a:bodyPr/>
          <a:lstStyle/>
          <a:p>
            <a:fld id="{F2E293FF-8AD5-48D2-A2AF-68D6B5C195CC}" type="slidenum">
              <a:rPr lang="en-US" smtClean="0"/>
              <a:t>‹#›</a:t>
            </a:fld>
            <a:endParaRPr lang="en-US"/>
          </a:p>
        </p:txBody>
      </p:sp>
    </p:spTree>
    <p:extLst>
      <p:ext uri="{BB962C8B-B14F-4D97-AF65-F5344CB8AC3E}">
        <p14:creationId xmlns:p14="http://schemas.microsoft.com/office/powerpoint/2010/main" val="149922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EF6CD51-3A51-4B80-9277-1BBC0D124F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BBA5970F-344E-42F8-B8D7-970FA95925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5662A78B-E9AD-43E6-8303-E7F81A921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110E7-FB08-4006-B829-96048B5D0850}" type="datetimeFigureOut">
              <a:rPr lang="en-US" smtClean="0"/>
              <a:t>12/23/2021</a:t>
            </a:fld>
            <a:endParaRPr lang="en-US"/>
          </a:p>
        </p:txBody>
      </p:sp>
      <p:sp>
        <p:nvSpPr>
          <p:cNvPr id="5" name="Alt Bilgi Yer Tutucusu 4">
            <a:extLst>
              <a:ext uri="{FF2B5EF4-FFF2-40B4-BE49-F238E27FC236}">
                <a16:creationId xmlns:a16="http://schemas.microsoft.com/office/drawing/2014/main" id="{776084ED-9461-4756-A31C-D4837A3B73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a:extLst>
              <a:ext uri="{FF2B5EF4-FFF2-40B4-BE49-F238E27FC236}">
                <a16:creationId xmlns:a16="http://schemas.microsoft.com/office/drawing/2014/main" id="{DC93F855-64E4-4FBB-87DF-851D0838FD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E293FF-8AD5-48D2-A2AF-68D6B5C195CC}" type="slidenum">
              <a:rPr lang="en-US" smtClean="0"/>
              <a:t>‹#›</a:t>
            </a:fld>
            <a:endParaRPr lang="en-US"/>
          </a:p>
        </p:txBody>
      </p:sp>
    </p:spTree>
    <p:extLst>
      <p:ext uri="{BB962C8B-B14F-4D97-AF65-F5344CB8AC3E}">
        <p14:creationId xmlns:p14="http://schemas.microsoft.com/office/powerpoint/2010/main" val="215262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image" Target="../media/image20.ti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image" Target="../media/image24.tif"/></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9F16DE-2F21-4D71-A7A4-23DF680C3A4D}"/>
              </a:ext>
            </a:extLst>
          </p:cNvPr>
          <p:cNvSpPr txBox="1"/>
          <p:nvPr/>
        </p:nvSpPr>
        <p:spPr>
          <a:xfrm>
            <a:off x="1063870" y="1140001"/>
            <a:ext cx="10064260" cy="1015663"/>
          </a:xfrm>
          <a:prstGeom prst="rect">
            <a:avLst/>
          </a:prstGeom>
          <a:noFill/>
        </p:spPr>
        <p:txBody>
          <a:bodyPr wrap="square" rtlCol="0" anchor="ctr">
            <a:spAutoFit/>
          </a:bodyPr>
          <a:lstStyle/>
          <a:p>
            <a:pPr algn="ctr"/>
            <a:r>
              <a:rPr lang="tr-TR" altLang="ko-KR" sz="6000" b="1" dirty="0">
                <a:solidFill>
                  <a:schemeClr val="tx1">
                    <a:lumMod val="85000"/>
                    <a:lumOff val="15000"/>
                  </a:schemeClr>
                </a:solidFill>
                <a:cs typeface="Arial" pitchFamily="34" charset="0"/>
              </a:rPr>
              <a:t>VOTING SYSTEM</a:t>
            </a:r>
            <a:endParaRPr lang="en-US" altLang="ko-KR" sz="6000" b="1"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D282A600-DFA4-484E-9B38-0DE00BD189F4}"/>
              </a:ext>
            </a:extLst>
          </p:cNvPr>
          <p:cNvSpPr txBox="1"/>
          <p:nvPr/>
        </p:nvSpPr>
        <p:spPr>
          <a:xfrm>
            <a:off x="2522904" y="5799053"/>
            <a:ext cx="7679094" cy="830997"/>
          </a:xfrm>
          <a:prstGeom prst="rect">
            <a:avLst/>
          </a:prstGeom>
          <a:noFill/>
        </p:spPr>
        <p:txBody>
          <a:bodyPr wrap="square" rtlCol="0" anchor="ctr">
            <a:spAutoFit/>
          </a:bodyPr>
          <a:lstStyle/>
          <a:p>
            <a:r>
              <a:rPr lang="tr-TR" altLang="ko-KR" sz="4800" spc="-300" dirty="0">
                <a:solidFill>
                  <a:schemeClr val="tx1">
                    <a:lumMod val="85000"/>
                    <a:lumOff val="15000"/>
                  </a:schemeClr>
                </a:solidFill>
                <a:latin typeface="Brush Script Std" panose="03060802040607070404" pitchFamily="66" charset="0"/>
                <a:cs typeface="Arial" pitchFamily="34" charset="0"/>
              </a:rPr>
              <a:t>BBM 443- Fundamentals of </a:t>
            </a:r>
            <a:r>
              <a:rPr lang="tr-TR" altLang="ko-KR" sz="4800" spc="-300" dirty="0" err="1">
                <a:solidFill>
                  <a:schemeClr val="tx1">
                    <a:lumMod val="85000"/>
                    <a:lumOff val="15000"/>
                  </a:schemeClr>
                </a:solidFill>
                <a:latin typeface="Brush Script Std" panose="03060802040607070404" pitchFamily="66" charset="0"/>
                <a:cs typeface="Arial" pitchFamily="34" charset="0"/>
              </a:rPr>
              <a:t>Blockchain</a:t>
            </a:r>
            <a:endParaRPr lang="ko-KR" altLang="en-US" sz="4800" spc="-300" dirty="0">
              <a:solidFill>
                <a:schemeClr val="tx1">
                  <a:lumMod val="85000"/>
                  <a:lumOff val="15000"/>
                </a:schemeClr>
              </a:solidFill>
              <a:latin typeface="Brush Script Std" panose="03060802040607070404" pitchFamily="66" charset="0"/>
              <a:cs typeface="Arial" pitchFamily="34" charset="0"/>
            </a:endParaRPr>
          </a:p>
        </p:txBody>
      </p:sp>
      <p:sp>
        <p:nvSpPr>
          <p:cNvPr id="7" name="TextBox 3">
            <a:extLst>
              <a:ext uri="{FF2B5EF4-FFF2-40B4-BE49-F238E27FC236}">
                <a16:creationId xmlns:a16="http://schemas.microsoft.com/office/drawing/2014/main" id="{26CD6126-F7CA-468A-AF34-C4F72C278F30}"/>
              </a:ext>
            </a:extLst>
          </p:cNvPr>
          <p:cNvSpPr txBox="1"/>
          <p:nvPr/>
        </p:nvSpPr>
        <p:spPr>
          <a:xfrm>
            <a:off x="1063870" y="2037008"/>
            <a:ext cx="10064260" cy="1015663"/>
          </a:xfrm>
          <a:prstGeom prst="rect">
            <a:avLst/>
          </a:prstGeom>
          <a:noFill/>
        </p:spPr>
        <p:txBody>
          <a:bodyPr wrap="square" rtlCol="0" anchor="ctr">
            <a:spAutoFit/>
          </a:bodyPr>
          <a:lstStyle/>
          <a:p>
            <a:pPr algn="ctr"/>
            <a:r>
              <a:rPr lang="tr-TR" altLang="ko-KR" sz="6000" b="1" dirty="0">
                <a:solidFill>
                  <a:schemeClr val="tx1">
                    <a:lumMod val="85000"/>
                    <a:lumOff val="15000"/>
                  </a:schemeClr>
                </a:solidFill>
                <a:cs typeface="Arial" pitchFamily="34" charset="0"/>
              </a:rPr>
              <a:t>WITH</a:t>
            </a:r>
            <a:endParaRPr lang="en-US" altLang="ko-KR" sz="6000" b="1" dirty="0">
              <a:solidFill>
                <a:schemeClr val="tx1">
                  <a:lumMod val="85000"/>
                  <a:lumOff val="15000"/>
                </a:schemeClr>
              </a:solidFill>
              <a:cs typeface="Arial" pitchFamily="34" charset="0"/>
            </a:endParaRPr>
          </a:p>
        </p:txBody>
      </p:sp>
      <p:grpSp>
        <p:nvGrpSpPr>
          <p:cNvPr id="61" name="Group 13">
            <a:extLst>
              <a:ext uri="{FF2B5EF4-FFF2-40B4-BE49-F238E27FC236}">
                <a16:creationId xmlns:a16="http://schemas.microsoft.com/office/drawing/2014/main" id="{5C1E7BDF-966B-4074-9C87-D785D5529230}"/>
              </a:ext>
            </a:extLst>
          </p:cNvPr>
          <p:cNvGrpSpPr/>
          <p:nvPr/>
        </p:nvGrpSpPr>
        <p:grpSpPr>
          <a:xfrm>
            <a:off x="4874862" y="4210259"/>
            <a:ext cx="2442275" cy="1177856"/>
            <a:chOff x="4802168" y="5122467"/>
            <a:chExt cx="2442275" cy="1177856"/>
          </a:xfrm>
        </p:grpSpPr>
        <p:sp>
          <p:nvSpPr>
            <p:cNvPr id="62" name="Rectangle 14">
              <a:extLst>
                <a:ext uri="{FF2B5EF4-FFF2-40B4-BE49-F238E27FC236}">
                  <a16:creationId xmlns:a16="http://schemas.microsoft.com/office/drawing/2014/main" id="{1E5E64E5-396F-47D3-9297-A23202E6ABB6}"/>
                </a:ext>
              </a:extLst>
            </p:cNvPr>
            <p:cNvSpPr/>
            <p:nvPr/>
          </p:nvSpPr>
          <p:spPr>
            <a:xfrm>
              <a:off x="4802168" y="5485523"/>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3" name="Group 15">
              <a:extLst>
                <a:ext uri="{FF2B5EF4-FFF2-40B4-BE49-F238E27FC236}">
                  <a16:creationId xmlns:a16="http://schemas.microsoft.com/office/drawing/2014/main" id="{BE6919D9-7FDE-44F1-9EA9-474C71A028B1}"/>
                </a:ext>
              </a:extLst>
            </p:cNvPr>
            <p:cNvGrpSpPr/>
            <p:nvPr/>
          </p:nvGrpSpPr>
          <p:grpSpPr>
            <a:xfrm rot="19800000">
              <a:off x="5350896" y="5409313"/>
              <a:ext cx="659742" cy="197507"/>
              <a:chOff x="2906464" y="3248298"/>
              <a:chExt cx="1886168" cy="564662"/>
            </a:xfrm>
          </p:grpSpPr>
          <p:sp>
            <p:nvSpPr>
              <p:cNvPr id="70" name="Freeform: Shape 22">
                <a:extLst>
                  <a:ext uri="{FF2B5EF4-FFF2-40B4-BE49-F238E27FC236}">
                    <a16:creationId xmlns:a16="http://schemas.microsoft.com/office/drawing/2014/main" id="{04FE6724-DB0F-4E83-A388-5626BF995860}"/>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Rounded Corners 23">
                <a:extLst>
                  <a:ext uri="{FF2B5EF4-FFF2-40B4-BE49-F238E27FC236}">
                    <a16:creationId xmlns:a16="http://schemas.microsoft.com/office/drawing/2014/main" id="{138A5B5F-348F-45DE-8F37-754684F84577}"/>
                  </a:ext>
                </a:extLst>
              </p:cNvPr>
              <p:cNvSpPr/>
              <p:nvPr/>
            </p:nvSpPr>
            <p:spPr>
              <a:xfrm>
                <a:off x="3930483" y="3443169"/>
                <a:ext cx="862149"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24">
                <a:extLst>
                  <a:ext uri="{FF2B5EF4-FFF2-40B4-BE49-F238E27FC236}">
                    <a16:creationId xmlns:a16="http://schemas.microsoft.com/office/drawing/2014/main" id="{FD19DCB4-B661-4254-AAE7-C37D526A3215}"/>
                  </a:ext>
                </a:extLst>
              </p:cNvPr>
              <p:cNvSpPr/>
              <p:nvPr/>
            </p:nvSpPr>
            <p:spPr>
              <a:xfrm>
                <a:off x="2906464" y="3446663"/>
                <a:ext cx="862147"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16">
              <a:extLst>
                <a:ext uri="{FF2B5EF4-FFF2-40B4-BE49-F238E27FC236}">
                  <a16:creationId xmlns:a16="http://schemas.microsoft.com/office/drawing/2014/main" id="{C47276E6-ED9A-4D23-9CD4-910769214A15}"/>
                </a:ext>
              </a:extLst>
            </p:cNvPr>
            <p:cNvSpPr/>
            <p:nvPr/>
          </p:nvSpPr>
          <p:spPr>
            <a:xfrm>
              <a:off x="5868337" y="5122467"/>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ectangle 17">
              <a:extLst>
                <a:ext uri="{FF2B5EF4-FFF2-40B4-BE49-F238E27FC236}">
                  <a16:creationId xmlns:a16="http://schemas.microsoft.com/office/drawing/2014/main" id="{0AF9E333-3559-4B28-8E30-3EC131876349}"/>
                </a:ext>
              </a:extLst>
            </p:cNvPr>
            <p:cNvSpPr/>
            <p:nvPr/>
          </p:nvSpPr>
          <p:spPr>
            <a:xfrm>
              <a:off x="6708075" y="5763955"/>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6" name="Group 18">
              <a:extLst>
                <a:ext uri="{FF2B5EF4-FFF2-40B4-BE49-F238E27FC236}">
                  <a16:creationId xmlns:a16="http://schemas.microsoft.com/office/drawing/2014/main" id="{E03246C3-4950-497E-B0D4-3B9D72DD4894}"/>
                </a:ext>
              </a:extLst>
            </p:cNvPr>
            <p:cNvGrpSpPr/>
            <p:nvPr/>
          </p:nvGrpSpPr>
          <p:grpSpPr>
            <a:xfrm rot="2031572">
              <a:off x="6385348" y="5402340"/>
              <a:ext cx="659742" cy="197507"/>
              <a:chOff x="2906464" y="3248298"/>
              <a:chExt cx="1886168" cy="564662"/>
            </a:xfrm>
          </p:grpSpPr>
          <p:sp>
            <p:nvSpPr>
              <p:cNvPr id="67" name="Freeform: Shape 19">
                <a:extLst>
                  <a:ext uri="{FF2B5EF4-FFF2-40B4-BE49-F238E27FC236}">
                    <a16:creationId xmlns:a16="http://schemas.microsoft.com/office/drawing/2014/main" id="{25656291-6905-421F-A19B-5BB1BB59B5C0}"/>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Rectangle: Rounded Corners 20">
                <a:extLst>
                  <a:ext uri="{FF2B5EF4-FFF2-40B4-BE49-F238E27FC236}">
                    <a16:creationId xmlns:a16="http://schemas.microsoft.com/office/drawing/2014/main" id="{32CB7963-7F5D-4B06-8F2A-78A64C86F15D}"/>
                  </a:ext>
                </a:extLst>
              </p:cNvPr>
              <p:cNvSpPr/>
              <p:nvPr/>
            </p:nvSpPr>
            <p:spPr>
              <a:xfrm>
                <a:off x="3930483" y="3443169"/>
                <a:ext cx="862149"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21">
                <a:extLst>
                  <a:ext uri="{FF2B5EF4-FFF2-40B4-BE49-F238E27FC236}">
                    <a16:creationId xmlns:a16="http://schemas.microsoft.com/office/drawing/2014/main" id="{D6A38626-C9A6-4271-A3D0-BAD7C37AF0AE}"/>
                  </a:ext>
                </a:extLst>
              </p:cNvPr>
              <p:cNvSpPr/>
              <p:nvPr/>
            </p:nvSpPr>
            <p:spPr>
              <a:xfrm>
                <a:off x="2906464" y="3446663"/>
                <a:ext cx="862147"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77452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F78D2CF-06FB-4076-879C-6E09E84185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4253" y="416181"/>
            <a:ext cx="1311073" cy="6210674"/>
          </a:xfrm>
          <a:prstGeom prst="rect">
            <a:avLst/>
          </a:prstGeom>
        </p:spPr>
      </p:pic>
      <p:graphicFrame>
        <p:nvGraphicFramePr>
          <p:cNvPr id="4" name="Chart 3">
            <a:extLst>
              <a:ext uri="{FF2B5EF4-FFF2-40B4-BE49-F238E27FC236}">
                <a16:creationId xmlns:a16="http://schemas.microsoft.com/office/drawing/2014/main" id="{389ABB41-7B6D-4288-A8EA-31C5641CFED9}"/>
              </a:ext>
            </a:extLst>
          </p:cNvPr>
          <p:cNvGraphicFramePr/>
          <p:nvPr>
            <p:extLst>
              <p:ext uri="{D42A27DB-BD31-4B8C-83A1-F6EECF244321}">
                <p14:modId xmlns:p14="http://schemas.microsoft.com/office/powerpoint/2010/main" val="2775587702"/>
              </p:ext>
            </p:extLst>
          </p:nvPr>
        </p:nvGraphicFramePr>
        <p:xfrm>
          <a:off x="878185" y="1636832"/>
          <a:ext cx="8048531" cy="2304257"/>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normAutofit fontScale="92500" lnSpcReduction="10000"/>
          </a:bodyPr>
          <a:lstStyle/>
          <a:p>
            <a:r>
              <a:rPr lang="tr-TR" dirty="0"/>
              <a:t>COUNTING OF VOTES</a:t>
            </a:r>
            <a:endParaRPr lang="en-US" dirty="0"/>
          </a:p>
        </p:txBody>
      </p:sp>
      <p:graphicFrame>
        <p:nvGraphicFramePr>
          <p:cNvPr id="20" name="Table Placeholder 5">
            <a:extLst>
              <a:ext uri="{FF2B5EF4-FFF2-40B4-BE49-F238E27FC236}">
                <a16:creationId xmlns:a16="http://schemas.microsoft.com/office/drawing/2014/main" id="{B5F1AF7D-CDB7-4645-A4FC-1DA5CF4DEA19}"/>
              </a:ext>
            </a:extLst>
          </p:cNvPr>
          <p:cNvGraphicFramePr>
            <a:graphicFrameLocks/>
          </p:cNvGraphicFramePr>
          <p:nvPr>
            <p:extLst>
              <p:ext uri="{D42A27DB-BD31-4B8C-83A1-F6EECF244321}">
                <p14:modId xmlns:p14="http://schemas.microsoft.com/office/powerpoint/2010/main" val="3464667973"/>
              </p:ext>
            </p:extLst>
          </p:nvPr>
        </p:nvGraphicFramePr>
        <p:xfrm>
          <a:off x="878185" y="4514165"/>
          <a:ext cx="4865325" cy="1703138"/>
        </p:xfrm>
        <a:graphic>
          <a:graphicData uri="http://schemas.openxmlformats.org/drawingml/2006/table">
            <a:tbl>
              <a:tblPr firstRow="1" lastCol="1" bandRow="1" bandCol="1">
                <a:tableStyleId>{5C22544A-7EE6-4342-B048-85BDC9FD1C3A}</a:tableStyleId>
              </a:tblPr>
              <a:tblGrid>
                <a:gridCol w="1737614">
                  <a:extLst>
                    <a:ext uri="{9D8B030D-6E8A-4147-A177-3AD203B41FA5}">
                      <a16:colId xmlns:a16="http://schemas.microsoft.com/office/drawing/2014/main" val="20000"/>
                    </a:ext>
                  </a:extLst>
                </a:gridCol>
                <a:gridCol w="1607295">
                  <a:extLst>
                    <a:ext uri="{9D8B030D-6E8A-4147-A177-3AD203B41FA5}">
                      <a16:colId xmlns:a16="http://schemas.microsoft.com/office/drawing/2014/main" val="20001"/>
                    </a:ext>
                  </a:extLst>
                </a:gridCol>
                <a:gridCol w="1520416">
                  <a:extLst>
                    <a:ext uri="{9D8B030D-6E8A-4147-A177-3AD203B41FA5}">
                      <a16:colId xmlns:a16="http://schemas.microsoft.com/office/drawing/2014/main" val="20002"/>
                    </a:ext>
                  </a:extLst>
                </a:gridCol>
              </a:tblGrid>
              <a:tr h="321160">
                <a:tc>
                  <a:txBody>
                    <a:bodyPr/>
                    <a:lstStyle/>
                    <a:p>
                      <a:pPr lvl="0" algn="ctr">
                        <a:lnSpc>
                          <a:spcPct val="100000"/>
                        </a:lnSpc>
                      </a:pPr>
                      <a:r>
                        <a:rPr lang="en-JM" altLang="ko-KR" sz="1400" b="1" spc="0" dirty="0">
                          <a:solidFill>
                            <a:schemeClr val="bg1"/>
                          </a:solidFill>
                          <a:latin typeface="+mn-lt"/>
                          <a:cs typeface="Arial" pitchFamily="34" charset="0"/>
                        </a:rPr>
                        <a:t> </a:t>
                      </a:r>
                    </a:p>
                  </a:txBody>
                  <a:tcPr anchor="ctr">
                    <a:lnL w="12700" cap="flat" cmpd="sng" algn="ctr">
                      <a:solidFill>
                        <a:schemeClr val="accent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lvl="0" algn="ctr">
                        <a:lnSpc>
                          <a:spcPct val="100000"/>
                        </a:lnSpc>
                      </a:pPr>
                      <a:r>
                        <a:rPr lang="tr-TR" altLang="ko-KR" sz="1400" b="1" spc="0" dirty="0">
                          <a:solidFill>
                            <a:schemeClr val="bg1"/>
                          </a:solidFill>
                          <a:latin typeface="+mn-lt"/>
                          <a:cs typeface="Arial" pitchFamily="34" charset="0"/>
                        </a:rPr>
                        <a:t>ADNAN ÖZSOY</a:t>
                      </a:r>
                      <a:endParaRPr lang="en-JM" altLang="ko-KR" sz="1400" b="1" spc="0" dirty="0">
                        <a:solidFill>
                          <a:schemeClr val="bg1"/>
                        </a:solidFill>
                        <a:latin typeface="+mn-lt"/>
                        <a:cs typeface="Arial"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lvl="0" algn="ctr">
                        <a:lnSpc>
                          <a:spcPct val="100000"/>
                        </a:lnSpc>
                      </a:pPr>
                      <a:r>
                        <a:rPr lang="tr-TR" altLang="ko-KR" sz="1400" b="1" spc="0" dirty="0">
                          <a:solidFill>
                            <a:schemeClr val="bg1"/>
                          </a:solidFill>
                          <a:latin typeface="+mn-lt"/>
                          <a:cs typeface="Arial" pitchFamily="34" charset="0"/>
                        </a:rPr>
                        <a:t>UFUK ÇELİKCAN</a:t>
                      </a:r>
                      <a:endParaRPr lang="en-JM" altLang="ko-KR" sz="1400" b="1" spc="0" dirty="0">
                        <a:solidFill>
                          <a:schemeClr val="bg1"/>
                        </a:solidFill>
                        <a:latin typeface="+mn-lt"/>
                        <a:cs typeface="Arial"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3004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ko-KR" sz="1200" dirty="0" err="1">
                          <a:solidFill>
                            <a:schemeClr val="tx1">
                              <a:lumMod val="75000"/>
                              <a:lumOff val="25000"/>
                            </a:schemeClr>
                          </a:solidFill>
                          <a:latin typeface="+mn-lt"/>
                          <a:cs typeface="Arial" pitchFamily="34" charset="0"/>
                        </a:rPr>
                        <a:t>Block</a:t>
                      </a:r>
                      <a:r>
                        <a:rPr lang="tr-TR" altLang="ko-KR" sz="1200" dirty="0">
                          <a:solidFill>
                            <a:schemeClr val="tx1">
                              <a:lumMod val="75000"/>
                              <a:lumOff val="25000"/>
                            </a:schemeClr>
                          </a:solidFill>
                          <a:latin typeface="+mn-lt"/>
                          <a:cs typeface="Arial" pitchFamily="34" charset="0"/>
                        </a:rPr>
                        <a:t> 1</a:t>
                      </a:r>
                      <a:endParaRPr lang="en-JM" altLang="ko-KR" sz="1200" dirty="0">
                        <a:solidFill>
                          <a:schemeClr val="tx1">
                            <a:lumMod val="75000"/>
                            <a:lumOff val="25000"/>
                          </a:schemeClr>
                        </a:solidFill>
                        <a:latin typeface="+mn-lt"/>
                        <a:cs typeface="Arial" pitchFamily="34" charset="0"/>
                      </a:endParaRPr>
                    </a:p>
                  </a:txBody>
                  <a:tcPr anchor="ctr">
                    <a:lnL w="12700" cap="flat" cmpd="sng" algn="ctr">
                      <a:solidFill>
                        <a:schemeClr val="accent2"/>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altLang="ko-KR" sz="1200" dirty="0">
                          <a:solidFill>
                            <a:schemeClr val="tx1">
                              <a:lumMod val="75000"/>
                              <a:lumOff val="25000"/>
                            </a:schemeClr>
                          </a:solidFill>
                          <a:latin typeface="+mn-lt"/>
                          <a:cs typeface="Arial" pitchFamily="34" charset="0"/>
                        </a:rPr>
                        <a:t>4300</a:t>
                      </a:r>
                      <a:endParaRPr lang="en-JM" sz="1200" dirty="0">
                        <a:solidFill>
                          <a:schemeClr val="tx1">
                            <a:lumMod val="75000"/>
                            <a:lumOff val="25000"/>
                          </a:schemeClr>
                        </a:solidFill>
                        <a:latin typeface="+mn-lt"/>
                        <a:cs typeface="Arial"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200" b="0" dirty="0">
                          <a:solidFill>
                            <a:schemeClr val="tx1">
                              <a:lumMod val="75000"/>
                              <a:lumOff val="25000"/>
                            </a:schemeClr>
                          </a:solidFill>
                          <a:latin typeface="+mn-lt"/>
                          <a:cs typeface="Arial" pitchFamily="34" charset="0"/>
                        </a:rPr>
                        <a:t>2400</a:t>
                      </a:r>
                      <a:endParaRPr lang="en-JM" sz="1200" b="0" dirty="0">
                        <a:solidFill>
                          <a:schemeClr val="tx1">
                            <a:lumMod val="75000"/>
                            <a:lumOff val="25000"/>
                          </a:schemeClr>
                        </a:solidFill>
                        <a:latin typeface="+mn-lt"/>
                        <a:cs typeface="Arial"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alpha val="40000"/>
                      </a:schemeClr>
                    </a:solidFill>
                  </a:tcPr>
                </a:tc>
                <a:extLst>
                  <a:ext uri="{0D108BD9-81ED-4DB2-BD59-A6C34878D82A}">
                    <a16:rowId xmlns:a16="http://schemas.microsoft.com/office/drawing/2014/main" val="10001"/>
                  </a:ext>
                </a:extLst>
              </a:tr>
              <a:tr h="3605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ko-KR" sz="1200" b="0" kern="1200" dirty="0" err="1">
                          <a:solidFill>
                            <a:schemeClr val="tx1">
                              <a:lumMod val="75000"/>
                              <a:lumOff val="25000"/>
                            </a:schemeClr>
                          </a:solidFill>
                          <a:latin typeface="+mn-lt"/>
                          <a:cs typeface="Arial" pitchFamily="34" charset="0"/>
                        </a:rPr>
                        <a:t>Block</a:t>
                      </a:r>
                      <a:r>
                        <a:rPr lang="tr-TR" altLang="ko-KR" sz="1200" b="0" kern="1200" dirty="0">
                          <a:solidFill>
                            <a:schemeClr val="tx1">
                              <a:lumMod val="75000"/>
                              <a:lumOff val="25000"/>
                            </a:schemeClr>
                          </a:solidFill>
                          <a:latin typeface="+mn-lt"/>
                          <a:cs typeface="Arial" pitchFamily="34" charset="0"/>
                        </a:rPr>
                        <a:t> N</a:t>
                      </a:r>
                      <a:endParaRPr lang="en-JM" altLang="ko-KR" sz="1200" b="0" dirty="0">
                        <a:solidFill>
                          <a:schemeClr val="tx1">
                            <a:lumMod val="75000"/>
                            <a:lumOff val="25000"/>
                          </a:schemeClr>
                        </a:solidFill>
                        <a:latin typeface="+mn-lt"/>
                        <a:cs typeface="Arial" pitchFamily="34" charset="0"/>
                      </a:endParaRPr>
                    </a:p>
                  </a:txBody>
                  <a:tcPr anchor="ctr">
                    <a:lnL w="12700" cap="flat" cmpd="sng" algn="ctr">
                      <a:solidFill>
                        <a:schemeClr val="accent2"/>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200" dirty="0">
                          <a:solidFill>
                            <a:schemeClr val="tx1">
                              <a:lumMod val="75000"/>
                              <a:lumOff val="25000"/>
                            </a:schemeClr>
                          </a:solidFill>
                          <a:latin typeface="+mn-lt"/>
                          <a:cs typeface="Arial" pitchFamily="34" charset="0"/>
                        </a:rPr>
                        <a:t>3700</a:t>
                      </a:r>
                      <a:endParaRPr lang="en-JM" sz="1200" dirty="0">
                        <a:solidFill>
                          <a:schemeClr val="tx1">
                            <a:lumMod val="75000"/>
                            <a:lumOff val="25000"/>
                          </a:schemeClr>
                        </a:solidFill>
                        <a:latin typeface="+mn-lt"/>
                        <a:cs typeface="Arial"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altLang="ko-KR" sz="1200" b="0" kern="1200" dirty="0">
                          <a:solidFill>
                            <a:schemeClr val="tx1">
                              <a:lumMod val="75000"/>
                              <a:lumOff val="25000"/>
                            </a:schemeClr>
                          </a:solidFill>
                          <a:latin typeface="+mn-lt"/>
                          <a:cs typeface="Arial" pitchFamily="34" charset="0"/>
                        </a:rPr>
                        <a:t>4400</a:t>
                      </a:r>
                      <a:endParaRPr lang="en-JM" altLang="ko-KR" sz="1200" b="0" dirty="0">
                        <a:solidFill>
                          <a:schemeClr val="tx1">
                            <a:lumMod val="75000"/>
                            <a:lumOff val="25000"/>
                          </a:schemeClr>
                        </a:solidFill>
                        <a:latin typeface="+mn-lt"/>
                        <a:cs typeface="Arial"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05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ko-KR" sz="1200" dirty="0">
                          <a:solidFill>
                            <a:schemeClr val="tx1">
                              <a:lumMod val="75000"/>
                              <a:lumOff val="25000"/>
                            </a:schemeClr>
                          </a:solidFill>
                          <a:latin typeface="+mn-lt"/>
                          <a:cs typeface="Arial" pitchFamily="34" charset="0"/>
                        </a:rPr>
                        <a:t>Total</a:t>
                      </a:r>
                      <a:endParaRPr lang="en-JM" altLang="ko-KR" sz="1200" dirty="0">
                        <a:solidFill>
                          <a:schemeClr val="tx1">
                            <a:lumMod val="75000"/>
                            <a:lumOff val="25000"/>
                          </a:schemeClr>
                        </a:solidFill>
                        <a:latin typeface="+mn-lt"/>
                        <a:cs typeface="Arial" pitchFamily="34" charset="0"/>
                      </a:endParaRPr>
                    </a:p>
                  </a:txBody>
                  <a:tcPr anchor="ctr">
                    <a:lnL w="12700" cap="flat" cmpd="sng" algn="ctr">
                      <a:solidFill>
                        <a:schemeClr val="accent2"/>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altLang="ko-KR" sz="1200" dirty="0">
                          <a:solidFill>
                            <a:schemeClr val="tx1">
                              <a:lumMod val="75000"/>
                              <a:lumOff val="25000"/>
                            </a:schemeClr>
                          </a:solidFill>
                          <a:latin typeface="+mn-lt"/>
                          <a:cs typeface="Arial" pitchFamily="34" charset="0"/>
                        </a:rPr>
                        <a:t>8000</a:t>
                      </a:r>
                      <a:endParaRPr lang="en-JM" altLang="ko-KR" sz="1200" dirty="0">
                        <a:solidFill>
                          <a:schemeClr val="tx1">
                            <a:lumMod val="75000"/>
                            <a:lumOff val="25000"/>
                          </a:schemeClr>
                        </a:solidFill>
                        <a:latin typeface="+mn-lt"/>
                        <a:cs typeface="Arial"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alpha val="40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altLang="ko-KR" sz="1200" b="0" dirty="0">
                          <a:solidFill>
                            <a:schemeClr val="tx1">
                              <a:lumMod val="75000"/>
                              <a:lumOff val="25000"/>
                            </a:schemeClr>
                          </a:solidFill>
                          <a:latin typeface="+mn-lt"/>
                          <a:cs typeface="Arial" pitchFamily="34" charset="0"/>
                        </a:rPr>
                        <a:t>6800</a:t>
                      </a:r>
                      <a:endParaRPr lang="en-JM" altLang="ko-KR" sz="1200" b="0" dirty="0">
                        <a:solidFill>
                          <a:schemeClr val="tx1">
                            <a:lumMod val="75000"/>
                            <a:lumOff val="25000"/>
                          </a:schemeClr>
                        </a:solidFill>
                        <a:latin typeface="+mn-lt"/>
                        <a:cs typeface="Arial"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alpha val="40000"/>
                      </a:schemeClr>
                    </a:solidFill>
                  </a:tcPr>
                </a:tc>
                <a:extLst>
                  <a:ext uri="{0D108BD9-81ED-4DB2-BD59-A6C34878D82A}">
                    <a16:rowId xmlns:a16="http://schemas.microsoft.com/office/drawing/2014/main" val="10003"/>
                  </a:ext>
                </a:extLst>
              </a:tr>
              <a:tr h="360516">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altLang="ko-KR" sz="1200" b="0" dirty="0">
                          <a:solidFill>
                            <a:schemeClr val="tx1">
                              <a:lumMod val="75000"/>
                              <a:lumOff val="25000"/>
                            </a:schemeClr>
                          </a:solidFill>
                          <a:latin typeface="+mn-lt"/>
                          <a:cs typeface="Arial" pitchFamily="34" charset="0"/>
                        </a:rPr>
                        <a:t>ELECTION RESULTS</a:t>
                      </a:r>
                      <a:endParaRPr lang="en-JM" altLang="ko-KR" sz="1200" b="0" dirty="0">
                        <a:solidFill>
                          <a:schemeClr val="tx1">
                            <a:lumMod val="75000"/>
                            <a:lumOff val="25000"/>
                          </a:schemeClr>
                        </a:solidFill>
                        <a:latin typeface="+mn-lt"/>
                        <a:cs typeface="Arial"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no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200" dirty="0">
                        <a:solidFill>
                          <a:schemeClr val="tx1">
                            <a:lumMod val="50000"/>
                            <a:lumOff val="50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JM" altLang="ko-KR" sz="1200" b="0" dirty="0">
                        <a:solidFill>
                          <a:schemeClr val="tx1">
                            <a:lumMod val="50000"/>
                            <a:lumOff val="50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3" name="직사각형 22">
            <a:extLst>
              <a:ext uri="{FF2B5EF4-FFF2-40B4-BE49-F238E27FC236}">
                <a16:creationId xmlns:a16="http://schemas.microsoft.com/office/drawing/2014/main" id="{62AB11DF-5DB8-49A8-989A-CC11E11376B8}"/>
              </a:ext>
            </a:extLst>
          </p:cNvPr>
          <p:cNvSpPr/>
          <p:nvPr/>
        </p:nvSpPr>
        <p:spPr>
          <a:xfrm>
            <a:off x="6128283" y="4345431"/>
            <a:ext cx="3183205" cy="646331"/>
          </a:xfrm>
          <a:prstGeom prst="rect">
            <a:avLst/>
          </a:prstGeom>
        </p:spPr>
        <p:txBody>
          <a:bodyPr wrap="square">
            <a:spAutoFit/>
          </a:bodyPr>
          <a:lstStyle/>
          <a:p>
            <a:r>
              <a:rPr lang="en-US" altLang="ko-KR" sz="1200" dirty="0">
                <a:solidFill>
                  <a:schemeClr val="tx1">
                    <a:lumMod val="75000"/>
                    <a:lumOff val="25000"/>
                  </a:schemeClr>
                </a:solidFill>
              </a:rPr>
              <a:t>The votes are confirmed and encrypted on the chain through the nodes of the supervisory institutions and political parties in the network.</a:t>
            </a:r>
          </a:p>
        </p:txBody>
      </p:sp>
      <p:sp>
        <p:nvSpPr>
          <p:cNvPr id="24" name="직사각형 5">
            <a:extLst>
              <a:ext uri="{FF2B5EF4-FFF2-40B4-BE49-F238E27FC236}">
                <a16:creationId xmlns:a16="http://schemas.microsoft.com/office/drawing/2014/main" id="{80DD2194-A18E-4B82-9AF8-029F603B3F21}"/>
              </a:ext>
            </a:extLst>
          </p:cNvPr>
          <p:cNvSpPr/>
          <p:nvPr/>
        </p:nvSpPr>
        <p:spPr>
          <a:xfrm>
            <a:off x="6128283" y="5032826"/>
            <a:ext cx="3183205" cy="646331"/>
          </a:xfrm>
          <a:prstGeom prst="rect">
            <a:avLst/>
          </a:prstGeom>
        </p:spPr>
        <p:txBody>
          <a:bodyPr wrap="square">
            <a:spAutoFit/>
          </a:bodyPr>
          <a:lstStyle/>
          <a:p>
            <a:r>
              <a:rPr lang="en-US" altLang="ko-KR" sz="1200" dirty="0">
                <a:solidFill>
                  <a:schemeClr val="tx1">
                    <a:lumMod val="75000"/>
                    <a:lumOff val="25000"/>
                  </a:schemeClr>
                </a:solidFill>
              </a:rPr>
              <a:t>During the counting of the votes, the encrypted votes in the chain are transparently deciphered and counted.</a:t>
            </a:r>
          </a:p>
        </p:txBody>
      </p:sp>
      <p:sp>
        <p:nvSpPr>
          <p:cNvPr id="25" name="직사각형 24">
            <a:extLst>
              <a:ext uri="{FF2B5EF4-FFF2-40B4-BE49-F238E27FC236}">
                <a16:creationId xmlns:a16="http://schemas.microsoft.com/office/drawing/2014/main" id="{58D67012-9865-4DEC-8A3F-3B94F311A0FC}"/>
              </a:ext>
            </a:extLst>
          </p:cNvPr>
          <p:cNvSpPr/>
          <p:nvPr/>
        </p:nvSpPr>
        <p:spPr>
          <a:xfrm>
            <a:off x="6128283" y="5720222"/>
            <a:ext cx="3183205" cy="461665"/>
          </a:xfrm>
          <a:prstGeom prst="rect">
            <a:avLst/>
          </a:prstGeom>
        </p:spPr>
        <p:txBody>
          <a:bodyPr wrap="square">
            <a:spAutoFit/>
          </a:bodyPr>
          <a:lstStyle/>
          <a:p>
            <a:r>
              <a:rPr lang="en-US" altLang="ko-KR" sz="1200" dirty="0">
                <a:solidFill>
                  <a:schemeClr val="tx1">
                    <a:lumMod val="75000"/>
                    <a:lumOff val="25000"/>
                  </a:schemeClr>
                </a:solidFill>
              </a:rPr>
              <a:t>At this stage, voters can check whether their votes have been counted.</a:t>
            </a:r>
          </a:p>
        </p:txBody>
      </p:sp>
    </p:spTree>
    <p:extLst>
      <p:ext uri="{BB962C8B-B14F-4D97-AF65-F5344CB8AC3E}">
        <p14:creationId xmlns:p14="http://schemas.microsoft.com/office/powerpoint/2010/main" val="2237534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dirty="0"/>
              <a:t>ANNOUNCEMENT OF RESULTS</a:t>
            </a:r>
          </a:p>
        </p:txBody>
      </p:sp>
      <p:cxnSp>
        <p:nvCxnSpPr>
          <p:cNvPr id="4" name="직선 연결선 4">
            <a:extLst>
              <a:ext uri="{FF2B5EF4-FFF2-40B4-BE49-F238E27FC236}">
                <a16:creationId xmlns:a16="http://schemas.microsoft.com/office/drawing/2014/main" id="{7B22003F-7D72-4691-B77D-39156774C6F3}"/>
              </a:ext>
            </a:extLst>
          </p:cNvPr>
          <p:cNvCxnSpPr/>
          <p:nvPr/>
        </p:nvCxnSpPr>
        <p:spPr bwMode="auto">
          <a:xfrm>
            <a:off x="7263555" y="1968676"/>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직선 연결선 8">
            <a:extLst>
              <a:ext uri="{FF2B5EF4-FFF2-40B4-BE49-F238E27FC236}">
                <a16:creationId xmlns:a16="http://schemas.microsoft.com/office/drawing/2014/main" id="{CA7839AF-B39C-435A-A715-CB18F179D824}"/>
              </a:ext>
            </a:extLst>
          </p:cNvPr>
          <p:cNvCxnSpPr/>
          <p:nvPr/>
        </p:nvCxnSpPr>
        <p:spPr bwMode="auto">
          <a:xfrm>
            <a:off x="7263555" y="1663864"/>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직선 연결선 9">
            <a:extLst>
              <a:ext uri="{FF2B5EF4-FFF2-40B4-BE49-F238E27FC236}">
                <a16:creationId xmlns:a16="http://schemas.microsoft.com/office/drawing/2014/main" id="{5C14D285-52C9-4D67-8DA3-F9F33EA295D0}"/>
              </a:ext>
            </a:extLst>
          </p:cNvPr>
          <p:cNvCxnSpPr/>
          <p:nvPr/>
        </p:nvCxnSpPr>
        <p:spPr bwMode="auto">
          <a:xfrm>
            <a:off x="904228" y="1963684"/>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직선 연결선 10">
            <a:extLst>
              <a:ext uri="{FF2B5EF4-FFF2-40B4-BE49-F238E27FC236}">
                <a16:creationId xmlns:a16="http://schemas.microsoft.com/office/drawing/2014/main" id="{BD59B98B-D7DF-4E00-BD01-79AD007550BE}"/>
              </a:ext>
            </a:extLst>
          </p:cNvPr>
          <p:cNvCxnSpPr/>
          <p:nvPr/>
        </p:nvCxnSpPr>
        <p:spPr bwMode="auto">
          <a:xfrm>
            <a:off x="904228" y="1658872"/>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BC14A83-A1CD-4FB4-9487-D56D678565ED}"/>
              </a:ext>
            </a:extLst>
          </p:cNvPr>
          <p:cNvSpPr txBox="1"/>
          <p:nvPr/>
        </p:nvSpPr>
        <p:spPr>
          <a:xfrm>
            <a:off x="904229" y="1660900"/>
            <a:ext cx="1357872" cy="307777"/>
          </a:xfrm>
          <a:prstGeom prst="rect">
            <a:avLst/>
          </a:prstGeom>
          <a:noFill/>
        </p:spPr>
        <p:txBody>
          <a:bodyPr wrap="none" rtlCol="0" anchor="ctr">
            <a:spAutoFit/>
          </a:bodyPr>
          <a:lstStyle/>
          <a:p>
            <a:r>
              <a:rPr lang="tr-TR" altLang="ko-KR" sz="1400" b="1" dirty="0">
                <a:solidFill>
                  <a:schemeClr val="accent1"/>
                </a:solidFill>
              </a:rPr>
              <a:t>UFUK ÇELİKCAN</a:t>
            </a:r>
            <a:endParaRPr lang="ko-KR" altLang="en-US" sz="1400" b="1" dirty="0">
              <a:solidFill>
                <a:schemeClr val="accent1"/>
              </a:solidFill>
            </a:endParaRPr>
          </a:p>
        </p:txBody>
      </p:sp>
      <p:sp>
        <p:nvSpPr>
          <p:cNvPr id="9" name="TextBox 8">
            <a:extLst>
              <a:ext uri="{FF2B5EF4-FFF2-40B4-BE49-F238E27FC236}">
                <a16:creationId xmlns:a16="http://schemas.microsoft.com/office/drawing/2014/main" id="{51BE4A44-5C22-43CA-AA4C-63B113F7C1DF}"/>
              </a:ext>
            </a:extLst>
          </p:cNvPr>
          <p:cNvSpPr txBox="1"/>
          <p:nvPr/>
        </p:nvSpPr>
        <p:spPr>
          <a:xfrm>
            <a:off x="7263555" y="1660900"/>
            <a:ext cx="1293367" cy="307777"/>
          </a:xfrm>
          <a:prstGeom prst="rect">
            <a:avLst/>
          </a:prstGeom>
          <a:noFill/>
        </p:spPr>
        <p:txBody>
          <a:bodyPr wrap="none" rtlCol="0" anchor="ctr">
            <a:spAutoFit/>
          </a:bodyPr>
          <a:lstStyle/>
          <a:p>
            <a:r>
              <a:rPr lang="tr-TR" altLang="ko-KR" sz="1400" b="1" dirty="0">
                <a:ln w="3175">
                  <a:noFill/>
                </a:ln>
                <a:solidFill>
                  <a:schemeClr val="accent2"/>
                </a:solidFill>
              </a:rPr>
              <a:t>ADNAN ÖZSOY</a:t>
            </a:r>
            <a:endParaRPr lang="ko-KR" altLang="en-US" sz="1400" b="1" dirty="0">
              <a:ln w="3175">
                <a:noFill/>
              </a:ln>
              <a:solidFill>
                <a:schemeClr val="accent2"/>
              </a:solidFill>
            </a:endParaRPr>
          </a:p>
        </p:txBody>
      </p:sp>
      <p:grpSp>
        <p:nvGrpSpPr>
          <p:cNvPr id="10" name="Group 9">
            <a:extLst>
              <a:ext uri="{FF2B5EF4-FFF2-40B4-BE49-F238E27FC236}">
                <a16:creationId xmlns:a16="http://schemas.microsoft.com/office/drawing/2014/main" id="{3F3DBE81-0A14-4EAC-A954-390DFD2A07BE}"/>
              </a:ext>
            </a:extLst>
          </p:cNvPr>
          <p:cNvGrpSpPr/>
          <p:nvPr/>
        </p:nvGrpSpPr>
        <p:grpSpPr>
          <a:xfrm>
            <a:off x="883063" y="2190615"/>
            <a:ext cx="3724237" cy="732464"/>
            <a:chOff x="1013692" y="2786843"/>
            <a:chExt cx="3724237" cy="732464"/>
          </a:xfrm>
        </p:grpSpPr>
        <p:sp>
          <p:nvSpPr>
            <p:cNvPr id="11" name="TextBox 10">
              <a:extLst>
                <a:ext uri="{FF2B5EF4-FFF2-40B4-BE49-F238E27FC236}">
                  <a16:creationId xmlns:a16="http://schemas.microsoft.com/office/drawing/2014/main" id="{B502552A-1993-47BB-8B4B-7CAC1F3C4606}"/>
                </a:ext>
              </a:extLst>
            </p:cNvPr>
            <p:cNvSpPr txBox="1"/>
            <p:nvPr/>
          </p:nvSpPr>
          <p:spPr>
            <a:xfrm>
              <a:off x="1034858" y="2786843"/>
              <a:ext cx="1715983" cy="369332"/>
            </a:xfrm>
            <a:prstGeom prst="rect">
              <a:avLst/>
            </a:prstGeom>
            <a:noFill/>
          </p:spPr>
          <p:txBody>
            <a:bodyPr wrap="none" rtlCol="0" anchor="ctr">
              <a:spAutoFit/>
            </a:bodyPr>
            <a:lstStyle/>
            <a:p>
              <a:r>
                <a:rPr lang="tr-TR" altLang="ko-KR" b="1" dirty="0" err="1">
                  <a:solidFill>
                    <a:schemeClr val="tx1">
                      <a:lumMod val="75000"/>
                      <a:lumOff val="25000"/>
                    </a:schemeClr>
                  </a:solidFill>
                </a:rPr>
                <a:t>Education</a:t>
              </a:r>
              <a:r>
                <a:rPr lang="tr-TR" altLang="ko-KR" b="1" dirty="0">
                  <a:solidFill>
                    <a:schemeClr val="tx1">
                      <a:lumMod val="75000"/>
                      <a:lumOff val="25000"/>
                    </a:schemeClr>
                  </a:solidFill>
                </a:rPr>
                <a:t> </a:t>
              </a:r>
              <a:r>
                <a:rPr lang="tr-TR" altLang="ko-KR" b="1" dirty="0" err="1">
                  <a:solidFill>
                    <a:schemeClr val="tx1">
                      <a:lumMod val="75000"/>
                      <a:lumOff val="25000"/>
                    </a:schemeClr>
                  </a:solidFill>
                </a:rPr>
                <a:t>Votes</a:t>
              </a:r>
              <a:endParaRPr lang="ko-KR" altLang="en-US" b="1" dirty="0">
                <a:solidFill>
                  <a:schemeClr val="tx1">
                    <a:lumMod val="75000"/>
                    <a:lumOff val="25000"/>
                  </a:schemeClr>
                </a:solidFill>
              </a:endParaRPr>
            </a:p>
          </p:txBody>
        </p:sp>
        <p:sp>
          <p:nvSpPr>
            <p:cNvPr id="12" name="순서도: 처리 6">
              <a:extLst>
                <a:ext uri="{FF2B5EF4-FFF2-40B4-BE49-F238E27FC236}">
                  <a16:creationId xmlns:a16="http://schemas.microsoft.com/office/drawing/2014/main" id="{E98D28F9-62A5-41D9-9704-C3852C8E0DAF}"/>
                </a:ext>
              </a:extLst>
            </p:cNvPr>
            <p:cNvSpPr/>
            <p:nvPr/>
          </p:nvSpPr>
          <p:spPr>
            <a:xfrm>
              <a:off x="1013692" y="3140968"/>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3" name="순서도: 처리 56">
              <a:extLst>
                <a:ext uri="{FF2B5EF4-FFF2-40B4-BE49-F238E27FC236}">
                  <a16:creationId xmlns:a16="http://schemas.microsoft.com/office/drawing/2014/main" id="{C59EEA6E-E1ED-4D4D-9C36-8036B4766730}"/>
                </a:ext>
              </a:extLst>
            </p:cNvPr>
            <p:cNvSpPr/>
            <p:nvPr/>
          </p:nvSpPr>
          <p:spPr>
            <a:xfrm>
              <a:off x="1165261" y="3140968"/>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순서도: 처리 57">
              <a:extLst>
                <a:ext uri="{FF2B5EF4-FFF2-40B4-BE49-F238E27FC236}">
                  <a16:creationId xmlns:a16="http://schemas.microsoft.com/office/drawing/2014/main" id="{17F4A3B4-AA0B-4E4D-B261-E65107704793}"/>
                </a:ext>
              </a:extLst>
            </p:cNvPr>
            <p:cNvSpPr/>
            <p:nvPr/>
          </p:nvSpPr>
          <p:spPr>
            <a:xfrm>
              <a:off x="1316830" y="3140968"/>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순서도: 처리 58">
              <a:extLst>
                <a:ext uri="{FF2B5EF4-FFF2-40B4-BE49-F238E27FC236}">
                  <a16:creationId xmlns:a16="http://schemas.microsoft.com/office/drawing/2014/main" id="{34F175D5-9E59-40A0-86BC-584D62EEAC57}"/>
                </a:ext>
              </a:extLst>
            </p:cNvPr>
            <p:cNvSpPr/>
            <p:nvPr/>
          </p:nvSpPr>
          <p:spPr>
            <a:xfrm>
              <a:off x="1468399" y="3140968"/>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순서도: 처리 59">
              <a:extLst>
                <a:ext uri="{FF2B5EF4-FFF2-40B4-BE49-F238E27FC236}">
                  <a16:creationId xmlns:a16="http://schemas.microsoft.com/office/drawing/2014/main" id="{97C550B3-C184-454D-A0D4-81D56029F20C}"/>
                </a:ext>
              </a:extLst>
            </p:cNvPr>
            <p:cNvSpPr/>
            <p:nvPr/>
          </p:nvSpPr>
          <p:spPr>
            <a:xfrm>
              <a:off x="1619968" y="3140968"/>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순서도: 처리 60">
              <a:extLst>
                <a:ext uri="{FF2B5EF4-FFF2-40B4-BE49-F238E27FC236}">
                  <a16:creationId xmlns:a16="http://schemas.microsoft.com/office/drawing/2014/main" id="{A21E4BF4-7286-4237-A0F3-09F667F0575C}"/>
                </a:ext>
              </a:extLst>
            </p:cNvPr>
            <p:cNvSpPr/>
            <p:nvPr/>
          </p:nvSpPr>
          <p:spPr>
            <a:xfrm>
              <a:off x="1771537" y="3140968"/>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순서도: 처리 61">
              <a:extLst>
                <a:ext uri="{FF2B5EF4-FFF2-40B4-BE49-F238E27FC236}">
                  <a16:creationId xmlns:a16="http://schemas.microsoft.com/office/drawing/2014/main" id="{721F0847-308F-424B-BCDC-03D54A865BAC}"/>
                </a:ext>
              </a:extLst>
            </p:cNvPr>
            <p:cNvSpPr/>
            <p:nvPr/>
          </p:nvSpPr>
          <p:spPr>
            <a:xfrm>
              <a:off x="1923106" y="3140968"/>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순서도: 처리 62">
              <a:extLst>
                <a:ext uri="{FF2B5EF4-FFF2-40B4-BE49-F238E27FC236}">
                  <a16:creationId xmlns:a16="http://schemas.microsoft.com/office/drawing/2014/main" id="{3ADF8E53-C198-4924-B747-0075E8991DE0}"/>
                </a:ext>
              </a:extLst>
            </p:cNvPr>
            <p:cNvSpPr/>
            <p:nvPr/>
          </p:nvSpPr>
          <p:spPr>
            <a:xfrm>
              <a:off x="2074675" y="3140968"/>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순서도: 처리 63">
              <a:extLst>
                <a:ext uri="{FF2B5EF4-FFF2-40B4-BE49-F238E27FC236}">
                  <a16:creationId xmlns:a16="http://schemas.microsoft.com/office/drawing/2014/main" id="{0A3133BF-5E4C-4444-B8FF-74B34054B8F4}"/>
                </a:ext>
              </a:extLst>
            </p:cNvPr>
            <p:cNvSpPr/>
            <p:nvPr/>
          </p:nvSpPr>
          <p:spPr>
            <a:xfrm>
              <a:off x="2226244" y="3140968"/>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순서도: 처리 64">
              <a:extLst>
                <a:ext uri="{FF2B5EF4-FFF2-40B4-BE49-F238E27FC236}">
                  <a16:creationId xmlns:a16="http://schemas.microsoft.com/office/drawing/2014/main" id="{A842A5B4-67CE-4DA5-8140-6DBDF926AF8E}"/>
                </a:ext>
              </a:extLst>
            </p:cNvPr>
            <p:cNvSpPr/>
            <p:nvPr/>
          </p:nvSpPr>
          <p:spPr>
            <a:xfrm>
              <a:off x="2377813" y="3140968"/>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순서도: 처리 65">
              <a:extLst>
                <a:ext uri="{FF2B5EF4-FFF2-40B4-BE49-F238E27FC236}">
                  <a16:creationId xmlns:a16="http://schemas.microsoft.com/office/drawing/2014/main" id="{9A4D377C-D2D4-40A5-AA12-9BA493522042}"/>
                </a:ext>
              </a:extLst>
            </p:cNvPr>
            <p:cNvSpPr/>
            <p:nvPr/>
          </p:nvSpPr>
          <p:spPr>
            <a:xfrm>
              <a:off x="2529382"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순서도: 처리 66">
              <a:extLst>
                <a:ext uri="{FF2B5EF4-FFF2-40B4-BE49-F238E27FC236}">
                  <a16:creationId xmlns:a16="http://schemas.microsoft.com/office/drawing/2014/main" id="{188A9A81-895E-467A-8521-2712A3B1F044}"/>
                </a:ext>
              </a:extLst>
            </p:cNvPr>
            <p:cNvSpPr/>
            <p:nvPr/>
          </p:nvSpPr>
          <p:spPr>
            <a:xfrm>
              <a:off x="2680951"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순서도: 처리 67">
              <a:extLst>
                <a:ext uri="{FF2B5EF4-FFF2-40B4-BE49-F238E27FC236}">
                  <a16:creationId xmlns:a16="http://schemas.microsoft.com/office/drawing/2014/main" id="{AD083994-BB6E-4015-B228-C0F61CE5B272}"/>
                </a:ext>
              </a:extLst>
            </p:cNvPr>
            <p:cNvSpPr/>
            <p:nvPr/>
          </p:nvSpPr>
          <p:spPr>
            <a:xfrm>
              <a:off x="2832520"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순서도: 처리 68">
              <a:extLst>
                <a:ext uri="{FF2B5EF4-FFF2-40B4-BE49-F238E27FC236}">
                  <a16:creationId xmlns:a16="http://schemas.microsoft.com/office/drawing/2014/main" id="{B71038C6-52F5-44C3-BDA0-FF3949ABE556}"/>
                </a:ext>
              </a:extLst>
            </p:cNvPr>
            <p:cNvSpPr/>
            <p:nvPr/>
          </p:nvSpPr>
          <p:spPr>
            <a:xfrm>
              <a:off x="2984089"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순서도: 처리 69">
              <a:extLst>
                <a:ext uri="{FF2B5EF4-FFF2-40B4-BE49-F238E27FC236}">
                  <a16:creationId xmlns:a16="http://schemas.microsoft.com/office/drawing/2014/main" id="{DE9AAA8C-31E5-4397-BAE0-91946ECFBC05}"/>
                </a:ext>
              </a:extLst>
            </p:cNvPr>
            <p:cNvSpPr/>
            <p:nvPr/>
          </p:nvSpPr>
          <p:spPr>
            <a:xfrm>
              <a:off x="3135658"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순서도: 처리 71">
              <a:extLst>
                <a:ext uri="{FF2B5EF4-FFF2-40B4-BE49-F238E27FC236}">
                  <a16:creationId xmlns:a16="http://schemas.microsoft.com/office/drawing/2014/main" id="{57CB0C18-65B2-4869-B7A9-0A583CBEA7DD}"/>
                </a:ext>
              </a:extLst>
            </p:cNvPr>
            <p:cNvSpPr/>
            <p:nvPr/>
          </p:nvSpPr>
          <p:spPr>
            <a:xfrm>
              <a:off x="3287227"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순서도: 처리 72">
              <a:extLst>
                <a:ext uri="{FF2B5EF4-FFF2-40B4-BE49-F238E27FC236}">
                  <a16:creationId xmlns:a16="http://schemas.microsoft.com/office/drawing/2014/main" id="{4976F905-4621-41F4-A63A-74B8F9634343}"/>
                </a:ext>
              </a:extLst>
            </p:cNvPr>
            <p:cNvSpPr/>
            <p:nvPr/>
          </p:nvSpPr>
          <p:spPr>
            <a:xfrm>
              <a:off x="3438796"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순서도: 처리 73">
              <a:extLst>
                <a:ext uri="{FF2B5EF4-FFF2-40B4-BE49-F238E27FC236}">
                  <a16:creationId xmlns:a16="http://schemas.microsoft.com/office/drawing/2014/main" id="{39467AF6-1F79-4D3A-84D0-F2CC2A6C46B8}"/>
                </a:ext>
              </a:extLst>
            </p:cNvPr>
            <p:cNvSpPr/>
            <p:nvPr/>
          </p:nvSpPr>
          <p:spPr>
            <a:xfrm>
              <a:off x="3590365"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순서도: 처리 74">
              <a:extLst>
                <a:ext uri="{FF2B5EF4-FFF2-40B4-BE49-F238E27FC236}">
                  <a16:creationId xmlns:a16="http://schemas.microsoft.com/office/drawing/2014/main" id="{AAC29217-D090-4F4D-9025-3A25AD54702E}"/>
                </a:ext>
              </a:extLst>
            </p:cNvPr>
            <p:cNvSpPr/>
            <p:nvPr/>
          </p:nvSpPr>
          <p:spPr>
            <a:xfrm>
              <a:off x="3741934"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순서도: 처리 75">
              <a:extLst>
                <a:ext uri="{FF2B5EF4-FFF2-40B4-BE49-F238E27FC236}">
                  <a16:creationId xmlns:a16="http://schemas.microsoft.com/office/drawing/2014/main" id="{20E56CF3-FCB1-4364-B132-836B12B3C386}"/>
                </a:ext>
              </a:extLst>
            </p:cNvPr>
            <p:cNvSpPr/>
            <p:nvPr/>
          </p:nvSpPr>
          <p:spPr>
            <a:xfrm>
              <a:off x="3893502"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TextBox 31">
              <a:extLst>
                <a:ext uri="{FF2B5EF4-FFF2-40B4-BE49-F238E27FC236}">
                  <a16:creationId xmlns:a16="http://schemas.microsoft.com/office/drawing/2014/main" id="{C8E984C1-4D62-4CF6-900C-AF7C7ABB93C6}"/>
                </a:ext>
              </a:extLst>
            </p:cNvPr>
            <p:cNvSpPr txBox="1"/>
            <p:nvPr/>
          </p:nvSpPr>
          <p:spPr>
            <a:xfrm>
              <a:off x="4073965" y="3057642"/>
              <a:ext cx="663964" cy="461665"/>
            </a:xfrm>
            <a:prstGeom prst="rect">
              <a:avLst/>
            </a:prstGeom>
            <a:noFill/>
          </p:spPr>
          <p:txBody>
            <a:bodyPr wrap="none" rtlCol="0" anchor="ctr">
              <a:spAutoFit/>
            </a:bodyPr>
            <a:lstStyle/>
            <a:p>
              <a:r>
                <a:rPr lang="en-US" altLang="ko-KR" sz="2400" b="1" dirty="0">
                  <a:solidFill>
                    <a:schemeClr val="accent1"/>
                  </a:solidFill>
                </a:rPr>
                <a:t>50</a:t>
              </a:r>
              <a:r>
                <a:rPr lang="en-US" altLang="ko-KR" b="1" dirty="0">
                  <a:solidFill>
                    <a:schemeClr val="accent1"/>
                  </a:solidFill>
                </a:rPr>
                <a:t>%</a:t>
              </a:r>
              <a:endParaRPr lang="ko-KR" altLang="en-US" b="1" dirty="0">
                <a:solidFill>
                  <a:schemeClr val="accent1"/>
                </a:solidFill>
              </a:endParaRPr>
            </a:p>
          </p:txBody>
        </p:sp>
      </p:grpSp>
      <p:sp>
        <p:nvSpPr>
          <p:cNvPr id="33" name="TextBox 32">
            <a:extLst>
              <a:ext uri="{FF2B5EF4-FFF2-40B4-BE49-F238E27FC236}">
                <a16:creationId xmlns:a16="http://schemas.microsoft.com/office/drawing/2014/main" id="{079DA789-B08F-4355-B15A-74CAF8EC5D14}"/>
              </a:ext>
            </a:extLst>
          </p:cNvPr>
          <p:cNvSpPr txBox="1"/>
          <p:nvPr/>
        </p:nvSpPr>
        <p:spPr>
          <a:xfrm>
            <a:off x="904229" y="2930859"/>
            <a:ext cx="2441502" cy="369332"/>
          </a:xfrm>
          <a:prstGeom prst="rect">
            <a:avLst/>
          </a:prstGeom>
          <a:noFill/>
        </p:spPr>
        <p:txBody>
          <a:bodyPr wrap="none" rtlCol="0" anchor="ctr">
            <a:spAutoFit/>
          </a:bodyPr>
          <a:lstStyle/>
          <a:p>
            <a:r>
              <a:rPr lang="tr-TR" altLang="ko-KR" b="1" dirty="0" err="1">
                <a:solidFill>
                  <a:schemeClr val="tx1">
                    <a:lumMod val="75000"/>
                    <a:lumOff val="25000"/>
                  </a:schemeClr>
                </a:solidFill>
              </a:rPr>
              <a:t>Foreign</a:t>
            </a:r>
            <a:r>
              <a:rPr lang="tr-TR" altLang="ko-KR" b="1" dirty="0">
                <a:solidFill>
                  <a:schemeClr val="tx1">
                    <a:lumMod val="75000"/>
                    <a:lumOff val="25000"/>
                  </a:schemeClr>
                </a:solidFill>
              </a:rPr>
              <a:t> </a:t>
            </a:r>
            <a:r>
              <a:rPr lang="tr-TR" altLang="ko-KR" b="1" dirty="0" err="1">
                <a:solidFill>
                  <a:schemeClr val="tx1">
                    <a:lumMod val="75000"/>
                    <a:lumOff val="25000"/>
                  </a:schemeClr>
                </a:solidFill>
              </a:rPr>
              <a:t>Nationals</a:t>
            </a:r>
            <a:r>
              <a:rPr lang="tr-TR" altLang="ko-KR" b="1" dirty="0">
                <a:solidFill>
                  <a:schemeClr val="tx1">
                    <a:lumMod val="75000"/>
                    <a:lumOff val="25000"/>
                  </a:schemeClr>
                </a:solidFill>
              </a:rPr>
              <a:t> </a:t>
            </a:r>
            <a:r>
              <a:rPr lang="tr-TR" altLang="ko-KR" b="1" dirty="0" err="1">
                <a:solidFill>
                  <a:schemeClr val="tx1">
                    <a:lumMod val="75000"/>
                    <a:lumOff val="25000"/>
                  </a:schemeClr>
                </a:solidFill>
              </a:rPr>
              <a:t>Votes</a:t>
            </a:r>
            <a:endParaRPr lang="ko-KR" altLang="en-US" b="1" dirty="0">
              <a:solidFill>
                <a:schemeClr val="tx1">
                  <a:lumMod val="75000"/>
                  <a:lumOff val="25000"/>
                </a:schemeClr>
              </a:solidFill>
            </a:endParaRPr>
          </a:p>
        </p:txBody>
      </p:sp>
      <p:sp>
        <p:nvSpPr>
          <p:cNvPr id="34" name="순서도: 처리 213">
            <a:extLst>
              <a:ext uri="{FF2B5EF4-FFF2-40B4-BE49-F238E27FC236}">
                <a16:creationId xmlns:a16="http://schemas.microsoft.com/office/drawing/2014/main" id="{ECD23BEE-855C-43F0-ACC9-089FB25A6BB9}"/>
              </a:ext>
            </a:extLst>
          </p:cNvPr>
          <p:cNvSpPr/>
          <p:nvPr/>
        </p:nvSpPr>
        <p:spPr>
          <a:xfrm>
            <a:off x="880317"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순서도: 처리 214">
            <a:extLst>
              <a:ext uri="{FF2B5EF4-FFF2-40B4-BE49-F238E27FC236}">
                <a16:creationId xmlns:a16="http://schemas.microsoft.com/office/drawing/2014/main" id="{E88B5D4F-F86A-4F46-85DB-40793852F3EE}"/>
              </a:ext>
            </a:extLst>
          </p:cNvPr>
          <p:cNvSpPr/>
          <p:nvPr/>
        </p:nvSpPr>
        <p:spPr>
          <a:xfrm>
            <a:off x="1031886"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순서도: 처리 215">
            <a:extLst>
              <a:ext uri="{FF2B5EF4-FFF2-40B4-BE49-F238E27FC236}">
                <a16:creationId xmlns:a16="http://schemas.microsoft.com/office/drawing/2014/main" id="{B4CB1432-E214-4700-838F-A51017AC1950}"/>
              </a:ext>
            </a:extLst>
          </p:cNvPr>
          <p:cNvSpPr/>
          <p:nvPr/>
        </p:nvSpPr>
        <p:spPr>
          <a:xfrm>
            <a:off x="1183455"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순서도: 처리 216">
            <a:extLst>
              <a:ext uri="{FF2B5EF4-FFF2-40B4-BE49-F238E27FC236}">
                <a16:creationId xmlns:a16="http://schemas.microsoft.com/office/drawing/2014/main" id="{DC08A3CC-2AF1-43F1-826F-E5A562211A7F}"/>
              </a:ext>
            </a:extLst>
          </p:cNvPr>
          <p:cNvSpPr/>
          <p:nvPr/>
        </p:nvSpPr>
        <p:spPr>
          <a:xfrm>
            <a:off x="1335024"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순서도: 처리 217">
            <a:extLst>
              <a:ext uri="{FF2B5EF4-FFF2-40B4-BE49-F238E27FC236}">
                <a16:creationId xmlns:a16="http://schemas.microsoft.com/office/drawing/2014/main" id="{D6D8B027-4CA0-410E-802A-F533CF7D52C8}"/>
              </a:ext>
            </a:extLst>
          </p:cNvPr>
          <p:cNvSpPr/>
          <p:nvPr/>
        </p:nvSpPr>
        <p:spPr>
          <a:xfrm>
            <a:off x="1486593"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순서도: 처리 218">
            <a:extLst>
              <a:ext uri="{FF2B5EF4-FFF2-40B4-BE49-F238E27FC236}">
                <a16:creationId xmlns:a16="http://schemas.microsoft.com/office/drawing/2014/main" id="{E9062C88-ECAB-412F-9249-5BA614E60E55}"/>
              </a:ext>
            </a:extLst>
          </p:cNvPr>
          <p:cNvSpPr/>
          <p:nvPr/>
        </p:nvSpPr>
        <p:spPr>
          <a:xfrm>
            <a:off x="1638162"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순서도: 처리 219">
            <a:extLst>
              <a:ext uri="{FF2B5EF4-FFF2-40B4-BE49-F238E27FC236}">
                <a16:creationId xmlns:a16="http://schemas.microsoft.com/office/drawing/2014/main" id="{E4811CAF-1972-451F-AE91-9E11DF5C710D}"/>
              </a:ext>
            </a:extLst>
          </p:cNvPr>
          <p:cNvSpPr/>
          <p:nvPr/>
        </p:nvSpPr>
        <p:spPr>
          <a:xfrm>
            <a:off x="1789731"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순서도: 처리 220">
            <a:extLst>
              <a:ext uri="{FF2B5EF4-FFF2-40B4-BE49-F238E27FC236}">
                <a16:creationId xmlns:a16="http://schemas.microsoft.com/office/drawing/2014/main" id="{1D8227D2-E5A6-42B1-835B-552AD7EE57D8}"/>
              </a:ext>
            </a:extLst>
          </p:cNvPr>
          <p:cNvSpPr/>
          <p:nvPr/>
        </p:nvSpPr>
        <p:spPr>
          <a:xfrm>
            <a:off x="1941300"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순서도: 처리 221">
            <a:extLst>
              <a:ext uri="{FF2B5EF4-FFF2-40B4-BE49-F238E27FC236}">
                <a16:creationId xmlns:a16="http://schemas.microsoft.com/office/drawing/2014/main" id="{1725B0D9-0AFF-4374-8A31-7C8FF69F9A0C}"/>
              </a:ext>
            </a:extLst>
          </p:cNvPr>
          <p:cNvSpPr/>
          <p:nvPr/>
        </p:nvSpPr>
        <p:spPr>
          <a:xfrm>
            <a:off x="2092869"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3" name="순서도: 처리 222">
            <a:extLst>
              <a:ext uri="{FF2B5EF4-FFF2-40B4-BE49-F238E27FC236}">
                <a16:creationId xmlns:a16="http://schemas.microsoft.com/office/drawing/2014/main" id="{D7DC37C0-8A33-46D8-BF33-B3BE2F3E7380}"/>
              </a:ext>
            </a:extLst>
          </p:cNvPr>
          <p:cNvSpPr/>
          <p:nvPr/>
        </p:nvSpPr>
        <p:spPr>
          <a:xfrm>
            <a:off x="2244438"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4" name="순서도: 처리 223">
            <a:extLst>
              <a:ext uri="{FF2B5EF4-FFF2-40B4-BE49-F238E27FC236}">
                <a16:creationId xmlns:a16="http://schemas.microsoft.com/office/drawing/2014/main" id="{790935A6-33EE-4AD9-8062-CA76ED80B2B2}"/>
              </a:ext>
            </a:extLst>
          </p:cNvPr>
          <p:cNvSpPr/>
          <p:nvPr/>
        </p:nvSpPr>
        <p:spPr>
          <a:xfrm>
            <a:off x="2396007"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순서도: 처리 224">
            <a:extLst>
              <a:ext uri="{FF2B5EF4-FFF2-40B4-BE49-F238E27FC236}">
                <a16:creationId xmlns:a16="http://schemas.microsoft.com/office/drawing/2014/main" id="{624D8320-5E07-4D10-93DA-69E66DCCF41A}"/>
              </a:ext>
            </a:extLst>
          </p:cNvPr>
          <p:cNvSpPr/>
          <p:nvPr/>
        </p:nvSpPr>
        <p:spPr>
          <a:xfrm>
            <a:off x="2547576"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순서도: 처리 225">
            <a:extLst>
              <a:ext uri="{FF2B5EF4-FFF2-40B4-BE49-F238E27FC236}">
                <a16:creationId xmlns:a16="http://schemas.microsoft.com/office/drawing/2014/main" id="{27C9A571-65BC-4443-9842-EDD0F285D5B4}"/>
              </a:ext>
            </a:extLst>
          </p:cNvPr>
          <p:cNvSpPr/>
          <p:nvPr/>
        </p:nvSpPr>
        <p:spPr>
          <a:xfrm>
            <a:off x="2699145"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순서도: 처리 226">
            <a:extLst>
              <a:ext uri="{FF2B5EF4-FFF2-40B4-BE49-F238E27FC236}">
                <a16:creationId xmlns:a16="http://schemas.microsoft.com/office/drawing/2014/main" id="{6A900E7E-C251-47B9-AA29-FFAF2DEF1328}"/>
              </a:ext>
            </a:extLst>
          </p:cNvPr>
          <p:cNvSpPr/>
          <p:nvPr/>
        </p:nvSpPr>
        <p:spPr>
          <a:xfrm>
            <a:off x="2850714" y="3284984"/>
            <a:ext cx="108000" cy="288032"/>
          </a:xfrm>
          <a:prstGeom prst="flowChartProcess">
            <a:avLst/>
          </a:prstGeom>
          <a:solidFill>
            <a:srgbClr val="0070C0">
              <a:alpha val="8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순서도: 처리 227">
            <a:extLst>
              <a:ext uri="{FF2B5EF4-FFF2-40B4-BE49-F238E27FC236}">
                <a16:creationId xmlns:a16="http://schemas.microsoft.com/office/drawing/2014/main" id="{C71ABAED-88CA-4990-95CB-3FAF5DCD60FA}"/>
              </a:ext>
            </a:extLst>
          </p:cNvPr>
          <p:cNvSpPr/>
          <p:nvPr/>
        </p:nvSpPr>
        <p:spPr>
          <a:xfrm>
            <a:off x="3002283" y="3284984"/>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9" name="순서도: 처리 228">
            <a:extLst>
              <a:ext uri="{FF2B5EF4-FFF2-40B4-BE49-F238E27FC236}">
                <a16:creationId xmlns:a16="http://schemas.microsoft.com/office/drawing/2014/main" id="{96C0B348-3CEF-4341-B831-AFCBAF3C545B}"/>
              </a:ext>
            </a:extLst>
          </p:cNvPr>
          <p:cNvSpPr/>
          <p:nvPr/>
        </p:nvSpPr>
        <p:spPr>
          <a:xfrm>
            <a:off x="3153852" y="3284984"/>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순서도: 처리 229">
            <a:extLst>
              <a:ext uri="{FF2B5EF4-FFF2-40B4-BE49-F238E27FC236}">
                <a16:creationId xmlns:a16="http://schemas.microsoft.com/office/drawing/2014/main" id="{9363575C-404E-47D8-AC56-BFAA262381E0}"/>
              </a:ext>
            </a:extLst>
          </p:cNvPr>
          <p:cNvSpPr/>
          <p:nvPr/>
        </p:nvSpPr>
        <p:spPr>
          <a:xfrm>
            <a:off x="3305421" y="3284984"/>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순서도: 처리 230">
            <a:extLst>
              <a:ext uri="{FF2B5EF4-FFF2-40B4-BE49-F238E27FC236}">
                <a16:creationId xmlns:a16="http://schemas.microsoft.com/office/drawing/2014/main" id="{DA05ED39-A708-4D45-82CF-CC9A558B5327}"/>
              </a:ext>
            </a:extLst>
          </p:cNvPr>
          <p:cNvSpPr/>
          <p:nvPr/>
        </p:nvSpPr>
        <p:spPr>
          <a:xfrm>
            <a:off x="3456990" y="3284984"/>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순서도: 처리 231">
            <a:extLst>
              <a:ext uri="{FF2B5EF4-FFF2-40B4-BE49-F238E27FC236}">
                <a16:creationId xmlns:a16="http://schemas.microsoft.com/office/drawing/2014/main" id="{1C70332F-C247-4547-A41D-BA5F61FB5F18}"/>
              </a:ext>
            </a:extLst>
          </p:cNvPr>
          <p:cNvSpPr/>
          <p:nvPr/>
        </p:nvSpPr>
        <p:spPr>
          <a:xfrm>
            <a:off x="3608559" y="3284984"/>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순서도: 처리 232">
            <a:extLst>
              <a:ext uri="{FF2B5EF4-FFF2-40B4-BE49-F238E27FC236}">
                <a16:creationId xmlns:a16="http://schemas.microsoft.com/office/drawing/2014/main" id="{73FAA251-EC59-40DD-BA47-501FCD65DF60}"/>
              </a:ext>
            </a:extLst>
          </p:cNvPr>
          <p:cNvSpPr/>
          <p:nvPr/>
        </p:nvSpPr>
        <p:spPr>
          <a:xfrm>
            <a:off x="3760127" y="3284984"/>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TextBox 53">
            <a:extLst>
              <a:ext uri="{FF2B5EF4-FFF2-40B4-BE49-F238E27FC236}">
                <a16:creationId xmlns:a16="http://schemas.microsoft.com/office/drawing/2014/main" id="{FDF8BAC0-2D03-4E8F-B9FD-ABF92DCA3989}"/>
              </a:ext>
            </a:extLst>
          </p:cNvPr>
          <p:cNvSpPr txBox="1"/>
          <p:nvPr/>
        </p:nvSpPr>
        <p:spPr>
          <a:xfrm>
            <a:off x="3940590" y="3201658"/>
            <a:ext cx="663964" cy="461665"/>
          </a:xfrm>
          <a:prstGeom prst="rect">
            <a:avLst/>
          </a:prstGeom>
          <a:noFill/>
        </p:spPr>
        <p:txBody>
          <a:bodyPr wrap="none" rtlCol="0" anchor="ctr">
            <a:spAutoFit/>
          </a:bodyPr>
          <a:lstStyle/>
          <a:p>
            <a:r>
              <a:rPr lang="en-US" altLang="ko-KR" sz="2400" b="1" dirty="0">
                <a:solidFill>
                  <a:schemeClr val="accent1"/>
                </a:solidFill>
              </a:rPr>
              <a:t>75</a:t>
            </a:r>
            <a:r>
              <a:rPr lang="en-US" altLang="ko-KR" b="1" dirty="0">
                <a:solidFill>
                  <a:schemeClr val="accent1"/>
                </a:solidFill>
              </a:rPr>
              <a:t>%</a:t>
            </a:r>
            <a:endParaRPr lang="ko-KR" altLang="en-US" b="1" dirty="0">
              <a:solidFill>
                <a:schemeClr val="accent1"/>
              </a:solidFill>
            </a:endParaRPr>
          </a:p>
        </p:txBody>
      </p:sp>
      <p:cxnSp>
        <p:nvCxnSpPr>
          <p:cNvPr id="56" name="직선 연결선 235">
            <a:extLst>
              <a:ext uri="{FF2B5EF4-FFF2-40B4-BE49-F238E27FC236}">
                <a16:creationId xmlns:a16="http://schemas.microsoft.com/office/drawing/2014/main" id="{157F0FC9-A792-4E91-AD66-BE6F4B029C25}"/>
              </a:ext>
            </a:extLst>
          </p:cNvPr>
          <p:cNvCxnSpPr/>
          <p:nvPr/>
        </p:nvCxnSpPr>
        <p:spPr bwMode="auto">
          <a:xfrm>
            <a:off x="4318789" y="4845836"/>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타원 241">
            <a:extLst>
              <a:ext uri="{FF2B5EF4-FFF2-40B4-BE49-F238E27FC236}">
                <a16:creationId xmlns:a16="http://schemas.microsoft.com/office/drawing/2014/main" id="{1EE0F572-CFE6-4E9A-B7F0-67AB853B49F0}"/>
              </a:ext>
            </a:extLst>
          </p:cNvPr>
          <p:cNvSpPr/>
          <p:nvPr/>
        </p:nvSpPr>
        <p:spPr>
          <a:xfrm>
            <a:off x="515724" y="1606787"/>
            <a:ext cx="388504" cy="388504"/>
          </a:xfrm>
          <a:prstGeom prst="ellipse">
            <a:avLst/>
          </a:prstGeom>
          <a:solidFill>
            <a:srgbClr val="0070C0">
              <a:alpha val="80000"/>
            </a:srgb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p>
        </p:txBody>
      </p:sp>
      <p:grpSp>
        <p:nvGrpSpPr>
          <p:cNvPr id="60" name="Group 59">
            <a:extLst>
              <a:ext uri="{FF2B5EF4-FFF2-40B4-BE49-F238E27FC236}">
                <a16:creationId xmlns:a16="http://schemas.microsoft.com/office/drawing/2014/main" id="{1163C672-3DE9-4E75-AEFF-43257169002D}"/>
              </a:ext>
            </a:extLst>
          </p:cNvPr>
          <p:cNvGrpSpPr/>
          <p:nvPr/>
        </p:nvGrpSpPr>
        <p:grpSpPr>
          <a:xfrm>
            <a:off x="7263556" y="2210544"/>
            <a:ext cx="3752973" cy="732464"/>
            <a:chOff x="7394185" y="2806772"/>
            <a:chExt cx="3752973" cy="732464"/>
          </a:xfrm>
        </p:grpSpPr>
        <p:sp>
          <p:nvSpPr>
            <p:cNvPr id="61" name="TextBox 60">
              <a:extLst>
                <a:ext uri="{FF2B5EF4-FFF2-40B4-BE49-F238E27FC236}">
                  <a16:creationId xmlns:a16="http://schemas.microsoft.com/office/drawing/2014/main" id="{B4173B1B-ED57-4C25-B366-AD21509CE982}"/>
                </a:ext>
              </a:extLst>
            </p:cNvPr>
            <p:cNvSpPr txBox="1"/>
            <p:nvPr/>
          </p:nvSpPr>
          <p:spPr>
            <a:xfrm>
              <a:off x="7394185" y="2806772"/>
              <a:ext cx="1715983" cy="369332"/>
            </a:xfrm>
            <a:prstGeom prst="rect">
              <a:avLst/>
            </a:prstGeom>
            <a:noFill/>
          </p:spPr>
          <p:txBody>
            <a:bodyPr wrap="none" rtlCol="0" anchor="ctr">
              <a:spAutoFit/>
            </a:bodyPr>
            <a:lstStyle/>
            <a:p>
              <a:r>
                <a:rPr lang="tr-TR" altLang="ko-KR" b="1" dirty="0" err="1">
                  <a:solidFill>
                    <a:schemeClr val="tx1">
                      <a:lumMod val="75000"/>
                      <a:lumOff val="25000"/>
                    </a:schemeClr>
                  </a:solidFill>
                </a:rPr>
                <a:t>Education</a:t>
              </a:r>
              <a:r>
                <a:rPr lang="tr-TR" altLang="ko-KR" b="1" dirty="0">
                  <a:solidFill>
                    <a:schemeClr val="tx1">
                      <a:lumMod val="75000"/>
                      <a:lumOff val="25000"/>
                    </a:schemeClr>
                  </a:solidFill>
                </a:rPr>
                <a:t> </a:t>
              </a:r>
              <a:r>
                <a:rPr lang="tr-TR" altLang="ko-KR" b="1" dirty="0" err="1">
                  <a:solidFill>
                    <a:schemeClr val="tx1">
                      <a:lumMod val="75000"/>
                      <a:lumOff val="25000"/>
                    </a:schemeClr>
                  </a:solidFill>
                </a:rPr>
                <a:t>Votes</a:t>
              </a:r>
              <a:endParaRPr lang="ko-KR" altLang="en-US" b="1" dirty="0">
                <a:solidFill>
                  <a:schemeClr val="tx1">
                    <a:lumMod val="75000"/>
                    <a:lumOff val="25000"/>
                  </a:schemeClr>
                </a:solidFill>
              </a:endParaRPr>
            </a:p>
          </p:txBody>
        </p:sp>
        <p:sp>
          <p:nvSpPr>
            <p:cNvPr id="62" name="순서도: 처리 250">
              <a:extLst>
                <a:ext uri="{FF2B5EF4-FFF2-40B4-BE49-F238E27FC236}">
                  <a16:creationId xmlns:a16="http://schemas.microsoft.com/office/drawing/2014/main" id="{DE8918C9-43B6-4917-8F11-260990BAEAEA}"/>
                </a:ext>
              </a:extLst>
            </p:cNvPr>
            <p:cNvSpPr/>
            <p:nvPr/>
          </p:nvSpPr>
          <p:spPr>
            <a:xfrm>
              <a:off x="7479026"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순서도: 처리 251">
              <a:extLst>
                <a:ext uri="{FF2B5EF4-FFF2-40B4-BE49-F238E27FC236}">
                  <a16:creationId xmlns:a16="http://schemas.microsoft.com/office/drawing/2014/main" id="{7E123C13-D163-4229-B015-20FC2708463A}"/>
                </a:ext>
              </a:extLst>
            </p:cNvPr>
            <p:cNvSpPr/>
            <p:nvPr/>
          </p:nvSpPr>
          <p:spPr>
            <a:xfrm>
              <a:off x="7630595"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순서도: 처리 252">
              <a:extLst>
                <a:ext uri="{FF2B5EF4-FFF2-40B4-BE49-F238E27FC236}">
                  <a16:creationId xmlns:a16="http://schemas.microsoft.com/office/drawing/2014/main" id="{05689AD9-12CC-4240-BDBC-31A6BACF22D2}"/>
                </a:ext>
              </a:extLst>
            </p:cNvPr>
            <p:cNvSpPr/>
            <p:nvPr/>
          </p:nvSpPr>
          <p:spPr>
            <a:xfrm>
              <a:off x="7782164"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순서도: 처리 253">
              <a:extLst>
                <a:ext uri="{FF2B5EF4-FFF2-40B4-BE49-F238E27FC236}">
                  <a16:creationId xmlns:a16="http://schemas.microsoft.com/office/drawing/2014/main" id="{6CAF66A8-89CC-49E4-9DF7-43C6287F51E9}"/>
                </a:ext>
              </a:extLst>
            </p:cNvPr>
            <p:cNvSpPr/>
            <p:nvPr/>
          </p:nvSpPr>
          <p:spPr>
            <a:xfrm>
              <a:off x="7933733"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순서도: 처리 254">
              <a:extLst>
                <a:ext uri="{FF2B5EF4-FFF2-40B4-BE49-F238E27FC236}">
                  <a16:creationId xmlns:a16="http://schemas.microsoft.com/office/drawing/2014/main" id="{76B52ED2-1126-4A2F-8779-A62DD0ED8F79}"/>
                </a:ext>
              </a:extLst>
            </p:cNvPr>
            <p:cNvSpPr/>
            <p:nvPr/>
          </p:nvSpPr>
          <p:spPr>
            <a:xfrm>
              <a:off x="8085302"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순서도: 처리 255">
              <a:extLst>
                <a:ext uri="{FF2B5EF4-FFF2-40B4-BE49-F238E27FC236}">
                  <a16:creationId xmlns:a16="http://schemas.microsoft.com/office/drawing/2014/main" id="{685B832B-2CA4-4E80-8BF2-24E0E617E71E}"/>
                </a:ext>
              </a:extLst>
            </p:cNvPr>
            <p:cNvSpPr/>
            <p:nvPr/>
          </p:nvSpPr>
          <p:spPr>
            <a:xfrm>
              <a:off x="8236871"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순서도: 처리 256">
              <a:extLst>
                <a:ext uri="{FF2B5EF4-FFF2-40B4-BE49-F238E27FC236}">
                  <a16:creationId xmlns:a16="http://schemas.microsoft.com/office/drawing/2014/main" id="{4EA08BBD-A1E0-44B7-91F0-F4882F8095CD}"/>
                </a:ext>
              </a:extLst>
            </p:cNvPr>
            <p:cNvSpPr/>
            <p:nvPr/>
          </p:nvSpPr>
          <p:spPr>
            <a:xfrm>
              <a:off x="8388440"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순서도: 처리 257">
              <a:extLst>
                <a:ext uri="{FF2B5EF4-FFF2-40B4-BE49-F238E27FC236}">
                  <a16:creationId xmlns:a16="http://schemas.microsoft.com/office/drawing/2014/main" id="{CBBD3A96-ADBA-49BD-9CEE-3FD7F65EDA91}"/>
                </a:ext>
              </a:extLst>
            </p:cNvPr>
            <p:cNvSpPr/>
            <p:nvPr/>
          </p:nvSpPr>
          <p:spPr>
            <a:xfrm>
              <a:off x="8540009"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순서도: 처리 258">
              <a:extLst>
                <a:ext uri="{FF2B5EF4-FFF2-40B4-BE49-F238E27FC236}">
                  <a16:creationId xmlns:a16="http://schemas.microsoft.com/office/drawing/2014/main" id="{242EFBBD-5475-4F3A-8C83-472C1212D7E4}"/>
                </a:ext>
              </a:extLst>
            </p:cNvPr>
            <p:cNvSpPr/>
            <p:nvPr/>
          </p:nvSpPr>
          <p:spPr>
            <a:xfrm>
              <a:off x="8691578"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순서도: 처리 259">
              <a:extLst>
                <a:ext uri="{FF2B5EF4-FFF2-40B4-BE49-F238E27FC236}">
                  <a16:creationId xmlns:a16="http://schemas.microsoft.com/office/drawing/2014/main" id="{1E3D540D-2372-4D34-BBB1-7C336FD7422A}"/>
                </a:ext>
              </a:extLst>
            </p:cNvPr>
            <p:cNvSpPr/>
            <p:nvPr/>
          </p:nvSpPr>
          <p:spPr>
            <a:xfrm>
              <a:off x="8843147"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순서도: 처리 260">
              <a:extLst>
                <a:ext uri="{FF2B5EF4-FFF2-40B4-BE49-F238E27FC236}">
                  <a16:creationId xmlns:a16="http://schemas.microsoft.com/office/drawing/2014/main" id="{455C39E9-8BFA-482E-B53F-96FF1DA2A510}"/>
                </a:ext>
              </a:extLst>
            </p:cNvPr>
            <p:cNvSpPr/>
            <p:nvPr/>
          </p:nvSpPr>
          <p:spPr>
            <a:xfrm>
              <a:off x="8994716"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순서도: 처리 261">
              <a:extLst>
                <a:ext uri="{FF2B5EF4-FFF2-40B4-BE49-F238E27FC236}">
                  <a16:creationId xmlns:a16="http://schemas.microsoft.com/office/drawing/2014/main" id="{600EE7BB-523E-4157-A872-6DB78ADBCD52}"/>
                </a:ext>
              </a:extLst>
            </p:cNvPr>
            <p:cNvSpPr/>
            <p:nvPr/>
          </p:nvSpPr>
          <p:spPr>
            <a:xfrm>
              <a:off x="9146285"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순서도: 처리 262">
              <a:extLst>
                <a:ext uri="{FF2B5EF4-FFF2-40B4-BE49-F238E27FC236}">
                  <a16:creationId xmlns:a16="http://schemas.microsoft.com/office/drawing/2014/main" id="{F27BC098-9424-4F79-B47D-A15A6216361C}"/>
                </a:ext>
              </a:extLst>
            </p:cNvPr>
            <p:cNvSpPr/>
            <p:nvPr/>
          </p:nvSpPr>
          <p:spPr>
            <a:xfrm>
              <a:off x="9297854"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순서도: 처리 263">
              <a:extLst>
                <a:ext uri="{FF2B5EF4-FFF2-40B4-BE49-F238E27FC236}">
                  <a16:creationId xmlns:a16="http://schemas.microsoft.com/office/drawing/2014/main" id="{D78E1B07-1646-471D-99BF-9CD5A9BBB1DB}"/>
                </a:ext>
              </a:extLst>
            </p:cNvPr>
            <p:cNvSpPr/>
            <p:nvPr/>
          </p:nvSpPr>
          <p:spPr>
            <a:xfrm>
              <a:off x="9449423"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순서도: 처리 264">
              <a:extLst>
                <a:ext uri="{FF2B5EF4-FFF2-40B4-BE49-F238E27FC236}">
                  <a16:creationId xmlns:a16="http://schemas.microsoft.com/office/drawing/2014/main" id="{9612A172-8677-4FD5-B089-A179810639D8}"/>
                </a:ext>
              </a:extLst>
            </p:cNvPr>
            <p:cNvSpPr/>
            <p:nvPr/>
          </p:nvSpPr>
          <p:spPr>
            <a:xfrm>
              <a:off x="9600992"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순서도: 처리 265">
              <a:extLst>
                <a:ext uri="{FF2B5EF4-FFF2-40B4-BE49-F238E27FC236}">
                  <a16:creationId xmlns:a16="http://schemas.microsoft.com/office/drawing/2014/main" id="{D5C2DA61-3784-4FCB-A8C5-B8D542BFC680}"/>
                </a:ext>
              </a:extLst>
            </p:cNvPr>
            <p:cNvSpPr/>
            <p:nvPr/>
          </p:nvSpPr>
          <p:spPr>
            <a:xfrm>
              <a:off x="9752561"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순서도: 처리 266">
              <a:extLst>
                <a:ext uri="{FF2B5EF4-FFF2-40B4-BE49-F238E27FC236}">
                  <a16:creationId xmlns:a16="http://schemas.microsoft.com/office/drawing/2014/main" id="{1758A6D4-377F-4C28-A2D2-EADE00600B33}"/>
                </a:ext>
              </a:extLst>
            </p:cNvPr>
            <p:cNvSpPr/>
            <p:nvPr/>
          </p:nvSpPr>
          <p:spPr>
            <a:xfrm>
              <a:off x="9904130"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순서도: 처리 267">
              <a:extLst>
                <a:ext uri="{FF2B5EF4-FFF2-40B4-BE49-F238E27FC236}">
                  <a16:creationId xmlns:a16="http://schemas.microsoft.com/office/drawing/2014/main" id="{A067284A-6FA7-4824-A44E-0B517EB59FB3}"/>
                </a:ext>
              </a:extLst>
            </p:cNvPr>
            <p:cNvSpPr/>
            <p:nvPr/>
          </p:nvSpPr>
          <p:spPr>
            <a:xfrm>
              <a:off x="10055699"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순서도: 처리 268">
              <a:extLst>
                <a:ext uri="{FF2B5EF4-FFF2-40B4-BE49-F238E27FC236}">
                  <a16:creationId xmlns:a16="http://schemas.microsoft.com/office/drawing/2014/main" id="{83EF26A8-869B-4695-B982-9D46E9FEA653}"/>
                </a:ext>
              </a:extLst>
            </p:cNvPr>
            <p:cNvSpPr/>
            <p:nvPr/>
          </p:nvSpPr>
          <p:spPr>
            <a:xfrm>
              <a:off x="10207268"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순서도: 처리 269">
              <a:extLst>
                <a:ext uri="{FF2B5EF4-FFF2-40B4-BE49-F238E27FC236}">
                  <a16:creationId xmlns:a16="http://schemas.microsoft.com/office/drawing/2014/main" id="{2223DFAE-43F6-46C3-A6A3-D1C52B99B33F}"/>
                </a:ext>
              </a:extLst>
            </p:cNvPr>
            <p:cNvSpPr/>
            <p:nvPr/>
          </p:nvSpPr>
          <p:spPr>
            <a:xfrm>
              <a:off x="10358836"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TextBox 81">
              <a:extLst>
                <a:ext uri="{FF2B5EF4-FFF2-40B4-BE49-F238E27FC236}">
                  <a16:creationId xmlns:a16="http://schemas.microsoft.com/office/drawing/2014/main" id="{EB0ABB5E-F110-43CC-96E4-658AD9A4CBC5}"/>
                </a:ext>
              </a:extLst>
            </p:cNvPr>
            <p:cNvSpPr txBox="1"/>
            <p:nvPr/>
          </p:nvSpPr>
          <p:spPr>
            <a:xfrm>
              <a:off x="10539299" y="3077571"/>
              <a:ext cx="607859" cy="461665"/>
            </a:xfrm>
            <a:prstGeom prst="rect">
              <a:avLst/>
            </a:prstGeom>
            <a:noFill/>
          </p:spPr>
          <p:txBody>
            <a:bodyPr wrap="none" rtlCol="0" anchor="ctr">
              <a:spAutoFit/>
            </a:bodyPr>
            <a:lstStyle/>
            <a:p>
              <a:r>
                <a:rPr lang="en-US" altLang="ko-KR" sz="2400" b="1" dirty="0">
                  <a:solidFill>
                    <a:schemeClr val="accent2"/>
                  </a:solidFill>
                </a:rPr>
                <a:t>50</a:t>
              </a:r>
              <a:r>
                <a:rPr lang="en-US" altLang="ko-KR" b="1" dirty="0">
                  <a:solidFill>
                    <a:schemeClr val="accent2"/>
                  </a:solidFill>
                </a:rPr>
                <a:t>%</a:t>
              </a:r>
              <a:endParaRPr lang="ko-KR" altLang="en-US" b="1" dirty="0">
                <a:solidFill>
                  <a:schemeClr val="accent2"/>
                </a:solidFill>
              </a:endParaRPr>
            </a:p>
          </p:txBody>
        </p:sp>
      </p:grpSp>
      <p:sp>
        <p:nvSpPr>
          <p:cNvPr id="83" name="TextBox 82">
            <a:extLst>
              <a:ext uri="{FF2B5EF4-FFF2-40B4-BE49-F238E27FC236}">
                <a16:creationId xmlns:a16="http://schemas.microsoft.com/office/drawing/2014/main" id="{A7AA9D80-FC72-4977-BFAF-ED98C831AC04}"/>
              </a:ext>
            </a:extLst>
          </p:cNvPr>
          <p:cNvSpPr txBox="1"/>
          <p:nvPr/>
        </p:nvSpPr>
        <p:spPr>
          <a:xfrm>
            <a:off x="7263556" y="2950788"/>
            <a:ext cx="2441502" cy="369332"/>
          </a:xfrm>
          <a:prstGeom prst="rect">
            <a:avLst/>
          </a:prstGeom>
          <a:noFill/>
        </p:spPr>
        <p:txBody>
          <a:bodyPr wrap="none" rtlCol="0" anchor="ctr">
            <a:spAutoFit/>
          </a:bodyPr>
          <a:lstStyle/>
          <a:p>
            <a:r>
              <a:rPr lang="tr-TR" altLang="ko-KR" b="1" dirty="0" err="1">
                <a:solidFill>
                  <a:schemeClr val="tx1">
                    <a:lumMod val="75000"/>
                    <a:lumOff val="25000"/>
                  </a:schemeClr>
                </a:solidFill>
              </a:rPr>
              <a:t>Foreign</a:t>
            </a:r>
            <a:r>
              <a:rPr lang="tr-TR" altLang="ko-KR" b="1" dirty="0">
                <a:solidFill>
                  <a:schemeClr val="tx1">
                    <a:lumMod val="75000"/>
                    <a:lumOff val="25000"/>
                  </a:schemeClr>
                </a:solidFill>
              </a:rPr>
              <a:t> </a:t>
            </a:r>
            <a:r>
              <a:rPr lang="tr-TR" altLang="ko-KR" b="1" dirty="0" err="1">
                <a:solidFill>
                  <a:schemeClr val="tx1">
                    <a:lumMod val="75000"/>
                    <a:lumOff val="25000"/>
                  </a:schemeClr>
                </a:solidFill>
              </a:rPr>
              <a:t>Nationals</a:t>
            </a:r>
            <a:r>
              <a:rPr lang="tr-TR" altLang="ko-KR" b="1" dirty="0">
                <a:solidFill>
                  <a:schemeClr val="tx1">
                    <a:lumMod val="75000"/>
                    <a:lumOff val="25000"/>
                  </a:schemeClr>
                </a:solidFill>
              </a:rPr>
              <a:t> </a:t>
            </a:r>
            <a:r>
              <a:rPr lang="tr-TR" altLang="ko-KR" b="1" dirty="0" err="1">
                <a:solidFill>
                  <a:schemeClr val="tx1">
                    <a:lumMod val="75000"/>
                    <a:lumOff val="25000"/>
                  </a:schemeClr>
                </a:solidFill>
              </a:rPr>
              <a:t>Votes</a:t>
            </a:r>
            <a:endParaRPr lang="ko-KR" altLang="en-US" b="1" dirty="0">
              <a:solidFill>
                <a:schemeClr val="tx1">
                  <a:lumMod val="75000"/>
                  <a:lumOff val="25000"/>
                </a:schemeClr>
              </a:solidFill>
            </a:endParaRPr>
          </a:p>
        </p:txBody>
      </p:sp>
      <p:sp>
        <p:nvSpPr>
          <p:cNvPr id="84" name="순서도: 처리 273">
            <a:extLst>
              <a:ext uri="{FF2B5EF4-FFF2-40B4-BE49-F238E27FC236}">
                <a16:creationId xmlns:a16="http://schemas.microsoft.com/office/drawing/2014/main" id="{BBAC423C-DC36-4371-9996-697B888131EA}"/>
              </a:ext>
            </a:extLst>
          </p:cNvPr>
          <p:cNvSpPr/>
          <p:nvPr/>
        </p:nvSpPr>
        <p:spPr>
          <a:xfrm>
            <a:off x="7345651"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순서도: 처리 274">
            <a:extLst>
              <a:ext uri="{FF2B5EF4-FFF2-40B4-BE49-F238E27FC236}">
                <a16:creationId xmlns:a16="http://schemas.microsoft.com/office/drawing/2014/main" id="{F1E50374-FB57-4633-9724-7B62EB56C352}"/>
              </a:ext>
            </a:extLst>
          </p:cNvPr>
          <p:cNvSpPr/>
          <p:nvPr/>
        </p:nvSpPr>
        <p:spPr>
          <a:xfrm>
            <a:off x="7497220"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순서도: 처리 275">
            <a:extLst>
              <a:ext uri="{FF2B5EF4-FFF2-40B4-BE49-F238E27FC236}">
                <a16:creationId xmlns:a16="http://schemas.microsoft.com/office/drawing/2014/main" id="{D92D2834-5FAC-445A-AA5C-BA38842B9F15}"/>
              </a:ext>
            </a:extLst>
          </p:cNvPr>
          <p:cNvSpPr/>
          <p:nvPr/>
        </p:nvSpPr>
        <p:spPr>
          <a:xfrm>
            <a:off x="7648789"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 name="순서도: 처리 276">
            <a:extLst>
              <a:ext uri="{FF2B5EF4-FFF2-40B4-BE49-F238E27FC236}">
                <a16:creationId xmlns:a16="http://schemas.microsoft.com/office/drawing/2014/main" id="{A1E00273-E8FA-44A4-B47C-D50380740F4C}"/>
              </a:ext>
            </a:extLst>
          </p:cNvPr>
          <p:cNvSpPr/>
          <p:nvPr/>
        </p:nvSpPr>
        <p:spPr>
          <a:xfrm>
            <a:off x="7800358"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순서도: 처리 277">
            <a:extLst>
              <a:ext uri="{FF2B5EF4-FFF2-40B4-BE49-F238E27FC236}">
                <a16:creationId xmlns:a16="http://schemas.microsoft.com/office/drawing/2014/main" id="{C901B1E1-8B68-4446-B2FC-9CD545FC5C40}"/>
              </a:ext>
            </a:extLst>
          </p:cNvPr>
          <p:cNvSpPr/>
          <p:nvPr/>
        </p:nvSpPr>
        <p:spPr>
          <a:xfrm>
            <a:off x="7951927"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9" name="순서도: 처리 278">
            <a:extLst>
              <a:ext uri="{FF2B5EF4-FFF2-40B4-BE49-F238E27FC236}">
                <a16:creationId xmlns:a16="http://schemas.microsoft.com/office/drawing/2014/main" id="{D7FCBB2B-0831-4725-A7F8-1073BDF5D3B6}"/>
              </a:ext>
            </a:extLst>
          </p:cNvPr>
          <p:cNvSpPr/>
          <p:nvPr/>
        </p:nvSpPr>
        <p:spPr>
          <a:xfrm>
            <a:off x="8103496"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0" name="순서도: 처리 279">
            <a:extLst>
              <a:ext uri="{FF2B5EF4-FFF2-40B4-BE49-F238E27FC236}">
                <a16:creationId xmlns:a16="http://schemas.microsoft.com/office/drawing/2014/main" id="{7939FBC2-9E0B-43A7-92BE-CD44A9A9AD60}"/>
              </a:ext>
            </a:extLst>
          </p:cNvPr>
          <p:cNvSpPr/>
          <p:nvPr/>
        </p:nvSpPr>
        <p:spPr>
          <a:xfrm>
            <a:off x="8255065"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순서도: 처리 280">
            <a:extLst>
              <a:ext uri="{FF2B5EF4-FFF2-40B4-BE49-F238E27FC236}">
                <a16:creationId xmlns:a16="http://schemas.microsoft.com/office/drawing/2014/main" id="{883EE553-D6BB-4CD8-800E-E7396E489EF3}"/>
              </a:ext>
            </a:extLst>
          </p:cNvPr>
          <p:cNvSpPr/>
          <p:nvPr/>
        </p:nvSpPr>
        <p:spPr>
          <a:xfrm>
            <a:off x="8406634"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2" name="순서도: 처리 281">
            <a:extLst>
              <a:ext uri="{FF2B5EF4-FFF2-40B4-BE49-F238E27FC236}">
                <a16:creationId xmlns:a16="http://schemas.microsoft.com/office/drawing/2014/main" id="{2E121A2D-4A57-4926-A871-53965D4179F0}"/>
              </a:ext>
            </a:extLst>
          </p:cNvPr>
          <p:cNvSpPr/>
          <p:nvPr/>
        </p:nvSpPr>
        <p:spPr>
          <a:xfrm>
            <a:off x="8558203"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3" name="순서도: 처리 282">
            <a:extLst>
              <a:ext uri="{FF2B5EF4-FFF2-40B4-BE49-F238E27FC236}">
                <a16:creationId xmlns:a16="http://schemas.microsoft.com/office/drawing/2014/main" id="{0EB457F2-CB4C-4243-B6EF-E3DF1178D577}"/>
              </a:ext>
            </a:extLst>
          </p:cNvPr>
          <p:cNvSpPr/>
          <p:nvPr/>
        </p:nvSpPr>
        <p:spPr>
          <a:xfrm>
            <a:off x="8709772"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4" name="순서도: 처리 283">
            <a:extLst>
              <a:ext uri="{FF2B5EF4-FFF2-40B4-BE49-F238E27FC236}">
                <a16:creationId xmlns:a16="http://schemas.microsoft.com/office/drawing/2014/main" id="{1A0A4591-82C3-48D2-A7D6-E0EA84E3F81E}"/>
              </a:ext>
            </a:extLst>
          </p:cNvPr>
          <p:cNvSpPr/>
          <p:nvPr/>
        </p:nvSpPr>
        <p:spPr>
          <a:xfrm>
            <a:off x="8861341"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5" name="순서도: 처리 284">
            <a:extLst>
              <a:ext uri="{FF2B5EF4-FFF2-40B4-BE49-F238E27FC236}">
                <a16:creationId xmlns:a16="http://schemas.microsoft.com/office/drawing/2014/main" id="{36A885BD-4BFD-4D0A-8AB6-1012792B182E}"/>
              </a:ext>
            </a:extLst>
          </p:cNvPr>
          <p:cNvSpPr/>
          <p:nvPr/>
        </p:nvSpPr>
        <p:spPr>
          <a:xfrm>
            <a:off x="9012910"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순서도: 처리 285">
            <a:extLst>
              <a:ext uri="{FF2B5EF4-FFF2-40B4-BE49-F238E27FC236}">
                <a16:creationId xmlns:a16="http://schemas.microsoft.com/office/drawing/2014/main" id="{B2DD242A-3599-4084-B47B-02DF272A6707}"/>
              </a:ext>
            </a:extLst>
          </p:cNvPr>
          <p:cNvSpPr/>
          <p:nvPr/>
        </p:nvSpPr>
        <p:spPr>
          <a:xfrm>
            <a:off x="9164479"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순서도: 처리 286">
            <a:extLst>
              <a:ext uri="{FF2B5EF4-FFF2-40B4-BE49-F238E27FC236}">
                <a16:creationId xmlns:a16="http://schemas.microsoft.com/office/drawing/2014/main" id="{FEAE6BC3-D960-4B0F-BE08-402B0EE8FC93}"/>
              </a:ext>
            </a:extLst>
          </p:cNvPr>
          <p:cNvSpPr/>
          <p:nvPr/>
        </p:nvSpPr>
        <p:spPr>
          <a:xfrm>
            <a:off x="9316048"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순서도: 처리 287">
            <a:extLst>
              <a:ext uri="{FF2B5EF4-FFF2-40B4-BE49-F238E27FC236}">
                <a16:creationId xmlns:a16="http://schemas.microsoft.com/office/drawing/2014/main" id="{34B7CDFD-2B8D-4B48-B4FD-CA07B6AD30AF}"/>
              </a:ext>
            </a:extLst>
          </p:cNvPr>
          <p:cNvSpPr/>
          <p:nvPr/>
        </p:nvSpPr>
        <p:spPr>
          <a:xfrm>
            <a:off x="9467617" y="3304913"/>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9" name="순서도: 처리 288">
            <a:extLst>
              <a:ext uri="{FF2B5EF4-FFF2-40B4-BE49-F238E27FC236}">
                <a16:creationId xmlns:a16="http://schemas.microsoft.com/office/drawing/2014/main" id="{35BD87DC-F79D-428A-891F-1C106757189E}"/>
              </a:ext>
            </a:extLst>
          </p:cNvPr>
          <p:cNvSpPr/>
          <p:nvPr/>
        </p:nvSpPr>
        <p:spPr>
          <a:xfrm>
            <a:off x="9619186" y="3304913"/>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0" name="순서도: 처리 289">
            <a:extLst>
              <a:ext uri="{FF2B5EF4-FFF2-40B4-BE49-F238E27FC236}">
                <a16:creationId xmlns:a16="http://schemas.microsoft.com/office/drawing/2014/main" id="{FC083318-2C0C-412E-A729-8B73351DB877}"/>
              </a:ext>
            </a:extLst>
          </p:cNvPr>
          <p:cNvSpPr/>
          <p:nvPr/>
        </p:nvSpPr>
        <p:spPr>
          <a:xfrm>
            <a:off x="9770755" y="3304913"/>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1" name="순서도: 처리 290">
            <a:extLst>
              <a:ext uri="{FF2B5EF4-FFF2-40B4-BE49-F238E27FC236}">
                <a16:creationId xmlns:a16="http://schemas.microsoft.com/office/drawing/2014/main" id="{3CFC09AC-0EDA-43B3-9F2A-1DBB95F5FF87}"/>
              </a:ext>
            </a:extLst>
          </p:cNvPr>
          <p:cNvSpPr/>
          <p:nvPr/>
        </p:nvSpPr>
        <p:spPr>
          <a:xfrm>
            <a:off x="9922324" y="3304913"/>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2" name="순서도: 처리 291">
            <a:extLst>
              <a:ext uri="{FF2B5EF4-FFF2-40B4-BE49-F238E27FC236}">
                <a16:creationId xmlns:a16="http://schemas.microsoft.com/office/drawing/2014/main" id="{B954FD57-6986-4E16-BEFE-6303B5613B4C}"/>
              </a:ext>
            </a:extLst>
          </p:cNvPr>
          <p:cNvSpPr/>
          <p:nvPr/>
        </p:nvSpPr>
        <p:spPr>
          <a:xfrm>
            <a:off x="10073893" y="3304913"/>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3" name="순서도: 처리 292">
            <a:extLst>
              <a:ext uri="{FF2B5EF4-FFF2-40B4-BE49-F238E27FC236}">
                <a16:creationId xmlns:a16="http://schemas.microsoft.com/office/drawing/2014/main" id="{01A28539-57C0-4375-8628-D6A23780513B}"/>
              </a:ext>
            </a:extLst>
          </p:cNvPr>
          <p:cNvSpPr/>
          <p:nvPr/>
        </p:nvSpPr>
        <p:spPr>
          <a:xfrm>
            <a:off x="10225461" y="3304913"/>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4" name="TextBox 103">
            <a:extLst>
              <a:ext uri="{FF2B5EF4-FFF2-40B4-BE49-F238E27FC236}">
                <a16:creationId xmlns:a16="http://schemas.microsoft.com/office/drawing/2014/main" id="{2154D288-1D58-48ED-B053-97D9EA7C1F6B}"/>
              </a:ext>
            </a:extLst>
          </p:cNvPr>
          <p:cNvSpPr txBox="1"/>
          <p:nvPr/>
        </p:nvSpPr>
        <p:spPr>
          <a:xfrm>
            <a:off x="10405924" y="3221587"/>
            <a:ext cx="607859" cy="461665"/>
          </a:xfrm>
          <a:prstGeom prst="rect">
            <a:avLst/>
          </a:prstGeom>
          <a:noFill/>
        </p:spPr>
        <p:txBody>
          <a:bodyPr wrap="none" rtlCol="0" anchor="ctr">
            <a:spAutoFit/>
          </a:bodyPr>
          <a:lstStyle/>
          <a:p>
            <a:r>
              <a:rPr lang="en-US" altLang="ko-KR" sz="2400" b="1" dirty="0">
                <a:solidFill>
                  <a:schemeClr val="accent2"/>
                </a:solidFill>
              </a:rPr>
              <a:t>75</a:t>
            </a:r>
            <a:r>
              <a:rPr lang="en-US" altLang="ko-KR" b="1" dirty="0">
                <a:solidFill>
                  <a:schemeClr val="accent2"/>
                </a:solidFill>
              </a:rPr>
              <a:t>%</a:t>
            </a:r>
            <a:endParaRPr lang="ko-KR" altLang="en-US" b="1" dirty="0">
              <a:solidFill>
                <a:schemeClr val="accent2"/>
              </a:solidFill>
            </a:endParaRPr>
          </a:p>
        </p:txBody>
      </p:sp>
      <p:sp>
        <p:nvSpPr>
          <p:cNvPr id="108" name="타원 297">
            <a:extLst>
              <a:ext uri="{FF2B5EF4-FFF2-40B4-BE49-F238E27FC236}">
                <a16:creationId xmlns:a16="http://schemas.microsoft.com/office/drawing/2014/main" id="{4927A7C2-1131-4F69-BF1F-9DF3EF69BE72}"/>
              </a:ext>
            </a:extLst>
          </p:cNvPr>
          <p:cNvSpPr/>
          <p:nvPr/>
        </p:nvSpPr>
        <p:spPr>
          <a:xfrm>
            <a:off x="11115706" y="1606787"/>
            <a:ext cx="388504" cy="388504"/>
          </a:xfrm>
          <a:prstGeom prst="ellipse">
            <a:avLst/>
          </a:prstGeom>
          <a:solidFill>
            <a:schemeClr val="accent2">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p>
        </p:txBody>
      </p:sp>
      <p:sp>
        <p:nvSpPr>
          <p:cNvPr id="109" name="TextBox 108">
            <a:extLst>
              <a:ext uri="{FF2B5EF4-FFF2-40B4-BE49-F238E27FC236}">
                <a16:creationId xmlns:a16="http://schemas.microsoft.com/office/drawing/2014/main" id="{38A0BE70-52CC-46E9-85B4-156D0E5DE257}"/>
              </a:ext>
            </a:extLst>
          </p:cNvPr>
          <p:cNvSpPr txBox="1"/>
          <p:nvPr/>
        </p:nvSpPr>
        <p:spPr>
          <a:xfrm>
            <a:off x="895002" y="5358501"/>
            <a:ext cx="3419429" cy="461665"/>
          </a:xfrm>
          <a:prstGeom prst="rect">
            <a:avLst/>
          </a:prstGeom>
          <a:noFill/>
        </p:spPr>
        <p:txBody>
          <a:bodyPr wrap="square" rtlCol="0">
            <a:spAutoFit/>
          </a:bodyPr>
          <a:lstStyle/>
          <a:p>
            <a:r>
              <a:rPr lang="en-US" altLang="ko-KR" sz="1200" dirty="0">
                <a:solidFill>
                  <a:schemeClr val="tx1">
                    <a:lumMod val="75000"/>
                    <a:lumOff val="25000"/>
                  </a:schemeClr>
                </a:solidFill>
              </a:rPr>
              <a:t>It is not possible to observe the election results until the voting process is over.</a:t>
            </a:r>
          </a:p>
        </p:txBody>
      </p:sp>
      <p:grpSp>
        <p:nvGrpSpPr>
          <p:cNvPr id="112" name="Group 111">
            <a:extLst>
              <a:ext uri="{FF2B5EF4-FFF2-40B4-BE49-F238E27FC236}">
                <a16:creationId xmlns:a16="http://schemas.microsoft.com/office/drawing/2014/main" id="{A673733C-B522-4B3F-8F6D-1190577CD8AC}"/>
              </a:ext>
            </a:extLst>
          </p:cNvPr>
          <p:cNvGrpSpPr/>
          <p:nvPr/>
        </p:nvGrpSpPr>
        <p:grpSpPr>
          <a:xfrm>
            <a:off x="5087552" y="1170589"/>
            <a:ext cx="1773321" cy="3560398"/>
            <a:chOff x="6925794" y="3984449"/>
            <a:chExt cx="956480" cy="2003289"/>
          </a:xfrm>
        </p:grpSpPr>
        <p:sp>
          <p:nvSpPr>
            <p:cNvPr id="113" name="Freeform 9">
              <a:extLst>
                <a:ext uri="{FF2B5EF4-FFF2-40B4-BE49-F238E27FC236}">
                  <a16:creationId xmlns:a16="http://schemas.microsoft.com/office/drawing/2014/main" id="{B5760730-3397-494A-BE3C-8E9F6A32BDC9}"/>
                </a:ext>
              </a:extLst>
            </p:cNvPr>
            <p:cNvSpPr>
              <a:spLocks/>
            </p:cNvSpPr>
            <p:nvPr/>
          </p:nvSpPr>
          <p:spPr bwMode="auto">
            <a:xfrm>
              <a:off x="6925794" y="4047127"/>
              <a:ext cx="956480" cy="1940611"/>
            </a:xfrm>
            <a:custGeom>
              <a:avLst/>
              <a:gdLst>
                <a:gd name="T0" fmla="*/ 1787 w 1867"/>
                <a:gd name="T1" fmla="*/ 46 h 3789"/>
                <a:gd name="T2" fmla="*/ 1799 w 1867"/>
                <a:gd name="T3" fmla="*/ 220 h 3789"/>
                <a:gd name="T4" fmla="*/ 1827 w 1867"/>
                <a:gd name="T5" fmla="*/ 371 h 3789"/>
                <a:gd name="T6" fmla="*/ 1796 w 1867"/>
                <a:gd name="T7" fmla="*/ 616 h 3789"/>
                <a:gd name="T8" fmla="*/ 1687 w 1867"/>
                <a:gd name="T9" fmla="*/ 819 h 3789"/>
                <a:gd name="T10" fmla="*/ 1281 w 1867"/>
                <a:gd name="T11" fmla="*/ 859 h 3789"/>
                <a:gd name="T12" fmla="*/ 1365 w 1867"/>
                <a:gd name="T13" fmla="*/ 1428 h 3789"/>
                <a:gd name="T14" fmla="*/ 1428 w 1867"/>
                <a:gd name="T15" fmla="*/ 1718 h 3789"/>
                <a:gd name="T16" fmla="*/ 1310 w 1867"/>
                <a:gd name="T17" fmla="*/ 1679 h 3789"/>
                <a:gd name="T18" fmla="*/ 1227 w 1867"/>
                <a:gd name="T19" fmla="*/ 1948 h 3789"/>
                <a:gd name="T20" fmla="*/ 1199 w 1867"/>
                <a:gd name="T21" fmla="*/ 2111 h 3789"/>
                <a:gd name="T22" fmla="*/ 1152 w 1867"/>
                <a:gd name="T23" fmla="*/ 2430 h 3789"/>
                <a:gd name="T24" fmla="*/ 1095 w 1867"/>
                <a:gd name="T25" fmla="*/ 3030 h 3789"/>
                <a:gd name="T26" fmla="*/ 1120 w 1867"/>
                <a:gd name="T27" fmla="*/ 3266 h 3789"/>
                <a:gd name="T28" fmla="*/ 1207 w 1867"/>
                <a:gd name="T29" fmla="*/ 3412 h 3789"/>
                <a:gd name="T30" fmla="*/ 1371 w 1867"/>
                <a:gd name="T31" fmla="*/ 3529 h 3789"/>
                <a:gd name="T32" fmla="*/ 1274 w 1867"/>
                <a:gd name="T33" fmla="*/ 3622 h 3789"/>
                <a:gd name="T34" fmla="*/ 979 w 1867"/>
                <a:gd name="T35" fmla="*/ 3503 h 3789"/>
                <a:gd name="T36" fmla="*/ 856 w 1867"/>
                <a:gd name="T37" fmla="*/ 3412 h 3789"/>
                <a:gd name="T38" fmla="*/ 847 w 1867"/>
                <a:gd name="T39" fmla="*/ 3221 h 3789"/>
                <a:gd name="T40" fmla="*/ 860 w 1867"/>
                <a:gd name="T41" fmla="*/ 3025 h 3789"/>
                <a:gd name="T42" fmla="*/ 869 w 1867"/>
                <a:gd name="T43" fmla="*/ 2597 h 3789"/>
                <a:gd name="T44" fmla="*/ 871 w 1867"/>
                <a:gd name="T45" fmla="*/ 2204 h 3789"/>
                <a:gd name="T46" fmla="*/ 816 w 1867"/>
                <a:gd name="T47" fmla="*/ 2256 h 3789"/>
                <a:gd name="T48" fmla="*/ 672 w 1867"/>
                <a:gd name="T49" fmla="*/ 2624 h 3789"/>
                <a:gd name="T50" fmla="*/ 636 w 1867"/>
                <a:gd name="T51" fmla="*/ 2709 h 3789"/>
                <a:gd name="T52" fmla="*/ 580 w 1867"/>
                <a:gd name="T53" fmla="*/ 2944 h 3789"/>
                <a:gd name="T54" fmla="*/ 549 w 1867"/>
                <a:gd name="T55" fmla="*/ 3219 h 3789"/>
                <a:gd name="T56" fmla="*/ 560 w 1867"/>
                <a:gd name="T57" fmla="*/ 3480 h 3789"/>
                <a:gd name="T58" fmla="*/ 563 w 1867"/>
                <a:gd name="T59" fmla="*/ 3786 h 3789"/>
                <a:gd name="T60" fmla="*/ 343 w 1867"/>
                <a:gd name="T61" fmla="*/ 3605 h 3789"/>
                <a:gd name="T62" fmla="*/ 322 w 1867"/>
                <a:gd name="T63" fmla="*/ 3392 h 3789"/>
                <a:gd name="T64" fmla="*/ 422 w 1867"/>
                <a:gd name="T65" fmla="*/ 2492 h 3789"/>
                <a:gd name="T66" fmla="*/ 483 w 1867"/>
                <a:gd name="T67" fmla="*/ 1917 h 3789"/>
                <a:gd name="T68" fmla="*/ 479 w 1867"/>
                <a:gd name="T69" fmla="*/ 1887 h 3789"/>
                <a:gd name="T70" fmla="*/ 454 w 1867"/>
                <a:gd name="T71" fmla="*/ 1443 h 3789"/>
                <a:gd name="T72" fmla="*/ 432 w 1867"/>
                <a:gd name="T73" fmla="*/ 1057 h 3789"/>
                <a:gd name="T74" fmla="*/ 391 w 1867"/>
                <a:gd name="T75" fmla="*/ 1184 h 3789"/>
                <a:gd name="T76" fmla="*/ 223 w 1867"/>
                <a:gd name="T77" fmla="*/ 1285 h 3789"/>
                <a:gd name="T78" fmla="*/ 89 w 1867"/>
                <a:gd name="T79" fmla="*/ 1149 h 3789"/>
                <a:gd name="T80" fmla="*/ 44 w 1867"/>
                <a:gd name="T81" fmla="*/ 832 h 3789"/>
                <a:gd name="T82" fmla="*/ 77 w 1867"/>
                <a:gd name="T83" fmla="*/ 584 h 3789"/>
                <a:gd name="T84" fmla="*/ 203 w 1867"/>
                <a:gd name="T85" fmla="*/ 642 h 3789"/>
                <a:gd name="T86" fmla="*/ 171 w 1867"/>
                <a:gd name="T87" fmla="*/ 782 h 3789"/>
                <a:gd name="T88" fmla="*/ 211 w 1867"/>
                <a:gd name="T89" fmla="*/ 879 h 3789"/>
                <a:gd name="T90" fmla="*/ 248 w 1867"/>
                <a:gd name="T91" fmla="*/ 709 h 3789"/>
                <a:gd name="T92" fmla="*/ 273 w 1867"/>
                <a:gd name="T93" fmla="*/ 611 h 3789"/>
                <a:gd name="T94" fmla="*/ 504 w 1867"/>
                <a:gd name="T95" fmla="*/ 505 h 3789"/>
                <a:gd name="T96" fmla="*/ 615 w 1867"/>
                <a:gd name="T97" fmla="*/ 462 h 3789"/>
                <a:gd name="T98" fmla="*/ 788 w 1867"/>
                <a:gd name="T99" fmla="*/ 963 h 3789"/>
                <a:gd name="T100" fmla="*/ 962 w 1867"/>
                <a:gd name="T101" fmla="*/ 1459 h 3789"/>
                <a:gd name="T102" fmla="*/ 1113 w 1867"/>
                <a:gd name="T103" fmla="*/ 1442 h 3789"/>
                <a:gd name="T104" fmla="*/ 1143 w 1867"/>
                <a:gd name="T105" fmla="*/ 1153 h 3789"/>
                <a:gd name="T106" fmla="*/ 886 w 1867"/>
                <a:gd name="T107" fmla="*/ 428 h 3789"/>
                <a:gd name="T108" fmla="*/ 1059 w 1867"/>
                <a:gd name="T109" fmla="*/ 485 h 3789"/>
                <a:gd name="T110" fmla="*/ 1217 w 1867"/>
                <a:gd name="T111" fmla="*/ 546 h 3789"/>
                <a:gd name="T112" fmla="*/ 1314 w 1867"/>
                <a:gd name="T113" fmla="*/ 597 h 3789"/>
                <a:gd name="T114" fmla="*/ 1501 w 1867"/>
                <a:gd name="T115" fmla="*/ 624 h 3789"/>
                <a:gd name="T116" fmla="*/ 1595 w 1867"/>
                <a:gd name="T117" fmla="*/ 560 h 3789"/>
                <a:gd name="T118" fmla="*/ 1647 w 1867"/>
                <a:gd name="T119" fmla="*/ 373 h 3789"/>
                <a:gd name="T120" fmla="*/ 1681 w 1867"/>
                <a:gd name="T121" fmla="*/ 239 h 3789"/>
                <a:gd name="T122" fmla="*/ 1613 w 1867"/>
                <a:gd name="T123" fmla="*/ 23 h 3789"/>
                <a:gd name="connsiteX0" fmla="*/ 8779 w 10000"/>
                <a:gd name="connsiteY0" fmla="*/ 0 h 10000"/>
                <a:gd name="connsiteX1" fmla="*/ 8875 w 10000"/>
                <a:gd name="connsiteY1" fmla="*/ 0 h 10000"/>
                <a:gd name="connsiteX2" fmla="*/ 8993 w 10000"/>
                <a:gd name="connsiteY2" fmla="*/ 3 h 10000"/>
                <a:gd name="connsiteX3" fmla="*/ 9111 w 10000"/>
                <a:gd name="connsiteY3" fmla="*/ 11 h 10000"/>
                <a:gd name="connsiteX4" fmla="*/ 9239 w 10000"/>
                <a:gd name="connsiteY4" fmla="*/ 24 h 10000"/>
                <a:gd name="connsiteX5" fmla="*/ 9347 w 10000"/>
                <a:gd name="connsiteY5" fmla="*/ 37 h 10000"/>
                <a:gd name="connsiteX6" fmla="*/ 9448 w 10000"/>
                <a:gd name="connsiteY6" fmla="*/ 58 h 10000"/>
                <a:gd name="connsiteX7" fmla="*/ 9513 w 10000"/>
                <a:gd name="connsiteY7" fmla="*/ 79 h 10000"/>
                <a:gd name="connsiteX8" fmla="*/ 9555 w 10000"/>
                <a:gd name="connsiteY8" fmla="*/ 106 h 10000"/>
                <a:gd name="connsiteX9" fmla="*/ 9572 w 10000"/>
                <a:gd name="connsiteY9" fmla="*/ 121 h 10000"/>
                <a:gd name="connsiteX10" fmla="*/ 9577 w 10000"/>
                <a:gd name="connsiteY10" fmla="*/ 156 h 10000"/>
                <a:gd name="connsiteX11" fmla="*/ 9593 w 10000"/>
                <a:gd name="connsiteY11" fmla="*/ 201 h 10000"/>
                <a:gd name="connsiteX12" fmla="*/ 9604 w 10000"/>
                <a:gd name="connsiteY12" fmla="*/ 248 h 10000"/>
                <a:gd name="connsiteX13" fmla="*/ 9620 w 10000"/>
                <a:gd name="connsiteY13" fmla="*/ 304 h 10000"/>
                <a:gd name="connsiteX14" fmla="*/ 9625 w 10000"/>
                <a:gd name="connsiteY14" fmla="*/ 351 h 10000"/>
                <a:gd name="connsiteX15" fmla="*/ 9636 w 10000"/>
                <a:gd name="connsiteY15" fmla="*/ 396 h 10000"/>
                <a:gd name="connsiteX16" fmla="*/ 9636 w 10000"/>
                <a:gd name="connsiteY16" fmla="*/ 428 h 10000"/>
                <a:gd name="connsiteX17" fmla="*/ 9598 w 10000"/>
                <a:gd name="connsiteY17" fmla="*/ 499 h 10000"/>
                <a:gd name="connsiteX18" fmla="*/ 9614 w 10000"/>
                <a:gd name="connsiteY18" fmla="*/ 533 h 10000"/>
                <a:gd name="connsiteX19" fmla="*/ 9636 w 10000"/>
                <a:gd name="connsiteY19" fmla="*/ 581 h 10000"/>
                <a:gd name="connsiteX20" fmla="*/ 9663 w 10000"/>
                <a:gd name="connsiteY20" fmla="*/ 628 h 10000"/>
                <a:gd name="connsiteX21" fmla="*/ 9684 w 10000"/>
                <a:gd name="connsiteY21" fmla="*/ 670 h 10000"/>
                <a:gd name="connsiteX22" fmla="*/ 9695 w 10000"/>
                <a:gd name="connsiteY22" fmla="*/ 718 h 10000"/>
                <a:gd name="connsiteX23" fmla="*/ 9695 w 10000"/>
                <a:gd name="connsiteY23" fmla="*/ 768 h 10000"/>
                <a:gd name="connsiteX24" fmla="*/ 9689 w 10000"/>
                <a:gd name="connsiteY24" fmla="*/ 816 h 10000"/>
                <a:gd name="connsiteX25" fmla="*/ 9684 w 10000"/>
                <a:gd name="connsiteY25" fmla="*/ 860 h 10000"/>
                <a:gd name="connsiteX26" fmla="*/ 9684 w 10000"/>
                <a:gd name="connsiteY26" fmla="*/ 903 h 10000"/>
                <a:gd name="connsiteX27" fmla="*/ 9700 w 10000"/>
                <a:gd name="connsiteY27" fmla="*/ 932 h 10000"/>
                <a:gd name="connsiteX28" fmla="*/ 9738 w 10000"/>
                <a:gd name="connsiteY28" fmla="*/ 955 h 10000"/>
                <a:gd name="connsiteX29" fmla="*/ 9786 w 10000"/>
                <a:gd name="connsiteY29" fmla="*/ 979 h 10000"/>
                <a:gd name="connsiteX30" fmla="*/ 9839 w 10000"/>
                <a:gd name="connsiteY30" fmla="*/ 1000 h 10000"/>
                <a:gd name="connsiteX31" fmla="*/ 9888 w 10000"/>
                <a:gd name="connsiteY31" fmla="*/ 1019 h 10000"/>
                <a:gd name="connsiteX32" fmla="*/ 9936 w 10000"/>
                <a:gd name="connsiteY32" fmla="*/ 1037 h 10000"/>
                <a:gd name="connsiteX33" fmla="*/ 9979 w 10000"/>
                <a:gd name="connsiteY33" fmla="*/ 1066 h 10000"/>
                <a:gd name="connsiteX34" fmla="*/ 10000 w 10000"/>
                <a:gd name="connsiteY34" fmla="*/ 1106 h 10000"/>
                <a:gd name="connsiteX35" fmla="*/ 9898 w 10000"/>
                <a:gd name="connsiteY35" fmla="*/ 1198 h 10000"/>
                <a:gd name="connsiteX36" fmla="*/ 9818 w 10000"/>
                <a:gd name="connsiteY36" fmla="*/ 1301 h 10000"/>
                <a:gd name="connsiteX37" fmla="*/ 9754 w 10000"/>
                <a:gd name="connsiteY37" fmla="*/ 1407 h 10000"/>
                <a:gd name="connsiteX38" fmla="*/ 9689 w 10000"/>
                <a:gd name="connsiteY38" fmla="*/ 1518 h 10000"/>
                <a:gd name="connsiteX39" fmla="*/ 9620 w 10000"/>
                <a:gd name="connsiteY39" fmla="*/ 1626 h 10000"/>
                <a:gd name="connsiteX40" fmla="*/ 9545 w 10000"/>
                <a:gd name="connsiteY40" fmla="*/ 1731 h 10000"/>
                <a:gd name="connsiteX41" fmla="*/ 9507 w 10000"/>
                <a:gd name="connsiteY41" fmla="*/ 1787 h 10000"/>
                <a:gd name="connsiteX42" fmla="*/ 9475 w 10000"/>
                <a:gd name="connsiteY42" fmla="*/ 1847 h 10000"/>
                <a:gd name="connsiteX43" fmla="*/ 9454 w 10000"/>
                <a:gd name="connsiteY43" fmla="*/ 1908 h 10000"/>
                <a:gd name="connsiteX44" fmla="*/ 9416 w 10000"/>
                <a:gd name="connsiteY44" fmla="*/ 1974 h 10000"/>
                <a:gd name="connsiteX45" fmla="*/ 9379 w 10000"/>
                <a:gd name="connsiteY45" fmla="*/ 2035 h 10000"/>
                <a:gd name="connsiteX46" fmla="*/ 9314 w 10000"/>
                <a:gd name="connsiteY46" fmla="*/ 2088 h 10000"/>
                <a:gd name="connsiteX47" fmla="*/ 9239 w 10000"/>
                <a:gd name="connsiteY47" fmla="*/ 2122 h 10000"/>
                <a:gd name="connsiteX48" fmla="*/ 9143 w 10000"/>
                <a:gd name="connsiteY48" fmla="*/ 2146 h 10000"/>
                <a:gd name="connsiteX49" fmla="*/ 9036 w 10000"/>
                <a:gd name="connsiteY49" fmla="*/ 2162 h 10000"/>
                <a:gd name="connsiteX50" fmla="*/ 8918 w 10000"/>
                <a:gd name="connsiteY50" fmla="*/ 2175 h 10000"/>
                <a:gd name="connsiteX51" fmla="*/ 8795 w 10000"/>
                <a:gd name="connsiteY51" fmla="*/ 2185 h 10000"/>
                <a:gd name="connsiteX52" fmla="*/ 8677 w 10000"/>
                <a:gd name="connsiteY52" fmla="*/ 2201 h 10000"/>
                <a:gd name="connsiteX53" fmla="*/ 8468 w 10000"/>
                <a:gd name="connsiteY53" fmla="*/ 2220 h 10000"/>
                <a:gd name="connsiteX54" fmla="*/ 8232 w 10000"/>
                <a:gd name="connsiteY54" fmla="*/ 2241 h 10000"/>
                <a:gd name="connsiteX55" fmla="*/ 7975 w 10000"/>
                <a:gd name="connsiteY55" fmla="*/ 2251 h 10000"/>
                <a:gd name="connsiteX56" fmla="*/ 7702 w 10000"/>
                <a:gd name="connsiteY56" fmla="*/ 2262 h 10000"/>
                <a:gd name="connsiteX57" fmla="*/ 7429 w 10000"/>
                <a:gd name="connsiteY57" fmla="*/ 2264 h 10000"/>
                <a:gd name="connsiteX58" fmla="*/ 7145 w 10000"/>
                <a:gd name="connsiteY58" fmla="*/ 2267 h 10000"/>
                <a:gd name="connsiteX59" fmla="*/ 6861 w 10000"/>
                <a:gd name="connsiteY59" fmla="*/ 2267 h 10000"/>
                <a:gd name="connsiteX60" fmla="*/ 6867 w 10000"/>
                <a:gd name="connsiteY60" fmla="*/ 2449 h 10000"/>
                <a:gd name="connsiteX61" fmla="*/ 6893 w 10000"/>
                <a:gd name="connsiteY61" fmla="*/ 2637 h 10000"/>
                <a:gd name="connsiteX62" fmla="*/ 6936 w 10000"/>
                <a:gd name="connsiteY62" fmla="*/ 2821 h 10000"/>
                <a:gd name="connsiteX63" fmla="*/ 6990 w 10000"/>
                <a:gd name="connsiteY63" fmla="*/ 2996 h 10000"/>
                <a:gd name="connsiteX64" fmla="*/ 7059 w 10000"/>
                <a:gd name="connsiteY64" fmla="*/ 3159 h 10000"/>
                <a:gd name="connsiteX65" fmla="*/ 7129 w 10000"/>
                <a:gd name="connsiteY65" fmla="*/ 3304 h 10000"/>
                <a:gd name="connsiteX66" fmla="*/ 7177 w 10000"/>
                <a:gd name="connsiteY66" fmla="*/ 3423 h 10000"/>
                <a:gd name="connsiteX67" fmla="*/ 7225 w 10000"/>
                <a:gd name="connsiteY67" fmla="*/ 3537 h 10000"/>
                <a:gd name="connsiteX68" fmla="*/ 7263 w 10000"/>
                <a:gd name="connsiteY68" fmla="*/ 3653 h 10000"/>
                <a:gd name="connsiteX69" fmla="*/ 7311 w 10000"/>
                <a:gd name="connsiteY69" fmla="*/ 3769 h 10000"/>
                <a:gd name="connsiteX70" fmla="*/ 7370 w 10000"/>
                <a:gd name="connsiteY70" fmla="*/ 3885 h 10000"/>
                <a:gd name="connsiteX71" fmla="*/ 7450 w 10000"/>
                <a:gd name="connsiteY71" fmla="*/ 3980 h 10000"/>
                <a:gd name="connsiteX72" fmla="*/ 7531 w 10000"/>
                <a:gd name="connsiteY72" fmla="*/ 4075 h 10000"/>
                <a:gd name="connsiteX73" fmla="*/ 7622 w 10000"/>
                <a:gd name="connsiteY73" fmla="*/ 4170 h 10000"/>
                <a:gd name="connsiteX74" fmla="*/ 7702 w 10000"/>
                <a:gd name="connsiteY74" fmla="*/ 4262 h 10000"/>
                <a:gd name="connsiteX75" fmla="*/ 7766 w 10000"/>
                <a:gd name="connsiteY75" fmla="*/ 4355 h 10000"/>
                <a:gd name="connsiteX76" fmla="*/ 7793 w 10000"/>
                <a:gd name="connsiteY76" fmla="*/ 4447 h 10000"/>
                <a:gd name="connsiteX77" fmla="*/ 7745 w 10000"/>
                <a:gd name="connsiteY77" fmla="*/ 4476 h 10000"/>
                <a:gd name="connsiteX78" fmla="*/ 7697 w 10000"/>
                <a:gd name="connsiteY78" fmla="*/ 4503 h 10000"/>
                <a:gd name="connsiteX79" fmla="*/ 7649 w 10000"/>
                <a:gd name="connsiteY79" fmla="*/ 4534 h 10000"/>
                <a:gd name="connsiteX80" fmla="*/ 7606 w 10000"/>
                <a:gd name="connsiteY80" fmla="*/ 4558 h 10000"/>
                <a:gd name="connsiteX81" fmla="*/ 7568 w 10000"/>
                <a:gd name="connsiteY81" fmla="*/ 4571 h 10000"/>
                <a:gd name="connsiteX82" fmla="*/ 7488 w 10000"/>
                <a:gd name="connsiteY82" fmla="*/ 4582 h 10000"/>
                <a:gd name="connsiteX83" fmla="*/ 7413 w 10000"/>
                <a:gd name="connsiteY83" fmla="*/ 4603 h 10000"/>
                <a:gd name="connsiteX84" fmla="*/ 7322 w 10000"/>
                <a:gd name="connsiteY84" fmla="*/ 4629 h 10000"/>
                <a:gd name="connsiteX85" fmla="*/ 7242 w 10000"/>
                <a:gd name="connsiteY85" fmla="*/ 4663 h 10000"/>
                <a:gd name="connsiteX86" fmla="*/ 7172 w 10000"/>
                <a:gd name="connsiteY86" fmla="*/ 4698 h 10000"/>
                <a:gd name="connsiteX87" fmla="*/ 7108 w 10000"/>
                <a:gd name="connsiteY87" fmla="*/ 4727 h 10000"/>
                <a:gd name="connsiteX88" fmla="*/ 7054 w 10000"/>
                <a:gd name="connsiteY88" fmla="*/ 4719 h 10000"/>
                <a:gd name="connsiteX89" fmla="*/ 7017 w 10000"/>
                <a:gd name="connsiteY89" fmla="*/ 4431 h 10000"/>
                <a:gd name="connsiteX90" fmla="*/ 6947 w 10000"/>
                <a:gd name="connsiteY90" fmla="*/ 4431 h 10000"/>
                <a:gd name="connsiteX91" fmla="*/ 6893 w 10000"/>
                <a:gd name="connsiteY91" fmla="*/ 4434 h 10000"/>
                <a:gd name="connsiteX92" fmla="*/ 6840 w 10000"/>
                <a:gd name="connsiteY92" fmla="*/ 4434 h 10000"/>
                <a:gd name="connsiteX93" fmla="*/ 6770 w 10000"/>
                <a:gd name="connsiteY93" fmla="*/ 4437 h 10000"/>
                <a:gd name="connsiteX94" fmla="*/ 6663 w 10000"/>
                <a:gd name="connsiteY94" fmla="*/ 4442 h 10000"/>
                <a:gd name="connsiteX95" fmla="*/ 6652 w 10000"/>
                <a:gd name="connsiteY95" fmla="*/ 4587 h 10000"/>
                <a:gd name="connsiteX96" fmla="*/ 6642 w 10000"/>
                <a:gd name="connsiteY96" fmla="*/ 4737 h 10000"/>
                <a:gd name="connsiteX97" fmla="*/ 6636 w 10000"/>
                <a:gd name="connsiteY97" fmla="*/ 4885 h 10000"/>
                <a:gd name="connsiteX98" fmla="*/ 6615 w 10000"/>
                <a:gd name="connsiteY98" fmla="*/ 5033 h 10000"/>
                <a:gd name="connsiteX99" fmla="*/ 6572 w 10000"/>
                <a:gd name="connsiteY99" fmla="*/ 5141 h 10000"/>
                <a:gd name="connsiteX100" fmla="*/ 6524 w 10000"/>
                <a:gd name="connsiteY100" fmla="*/ 5252 h 10000"/>
                <a:gd name="connsiteX101" fmla="*/ 6476 w 10000"/>
                <a:gd name="connsiteY101" fmla="*/ 5352 h 10000"/>
                <a:gd name="connsiteX102" fmla="*/ 6449 w 10000"/>
                <a:gd name="connsiteY102" fmla="*/ 5455 h 10000"/>
                <a:gd name="connsiteX103" fmla="*/ 6454 w 10000"/>
                <a:gd name="connsiteY103" fmla="*/ 5550 h 10000"/>
                <a:gd name="connsiteX104" fmla="*/ 6443 w 10000"/>
                <a:gd name="connsiteY104" fmla="*/ 5556 h 10000"/>
                <a:gd name="connsiteX105" fmla="*/ 6427 w 10000"/>
                <a:gd name="connsiteY105" fmla="*/ 5556 h 10000"/>
                <a:gd name="connsiteX106" fmla="*/ 6427 w 10000"/>
                <a:gd name="connsiteY106" fmla="*/ 5556 h 10000"/>
                <a:gd name="connsiteX107" fmla="*/ 6422 w 10000"/>
                <a:gd name="connsiteY107" fmla="*/ 5558 h 10000"/>
                <a:gd name="connsiteX108" fmla="*/ 6422 w 10000"/>
                <a:gd name="connsiteY108" fmla="*/ 5566 h 10000"/>
                <a:gd name="connsiteX109" fmla="*/ 6422 w 10000"/>
                <a:gd name="connsiteY109" fmla="*/ 5571 h 10000"/>
                <a:gd name="connsiteX110" fmla="*/ 6422 w 10000"/>
                <a:gd name="connsiteY110" fmla="*/ 5582 h 10000"/>
                <a:gd name="connsiteX111" fmla="*/ 6422 w 10000"/>
                <a:gd name="connsiteY111" fmla="*/ 5595 h 10000"/>
                <a:gd name="connsiteX112" fmla="*/ 6347 w 10000"/>
                <a:gd name="connsiteY112" fmla="*/ 5682 h 10000"/>
                <a:gd name="connsiteX113" fmla="*/ 6288 w 10000"/>
                <a:gd name="connsiteY113" fmla="*/ 5775 h 10000"/>
                <a:gd name="connsiteX114" fmla="*/ 6261 w 10000"/>
                <a:gd name="connsiteY114" fmla="*/ 5872 h 10000"/>
                <a:gd name="connsiteX115" fmla="*/ 6251 w 10000"/>
                <a:gd name="connsiteY115" fmla="*/ 5978 h 10000"/>
                <a:gd name="connsiteX116" fmla="*/ 6235 w 10000"/>
                <a:gd name="connsiteY116" fmla="*/ 6083 h 10000"/>
                <a:gd name="connsiteX117" fmla="*/ 6229 w 10000"/>
                <a:gd name="connsiteY117" fmla="*/ 6194 h 10000"/>
                <a:gd name="connsiteX118" fmla="*/ 6208 w 10000"/>
                <a:gd name="connsiteY118" fmla="*/ 6302 h 10000"/>
                <a:gd name="connsiteX119" fmla="*/ 6170 w 10000"/>
                <a:gd name="connsiteY119" fmla="*/ 6413 h 10000"/>
                <a:gd name="connsiteX120" fmla="*/ 5978 w 10000"/>
                <a:gd name="connsiteY120" fmla="*/ 7213 h 10000"/>
                <a:gd name="connsiteX121" fmla="*/ 5951 w 10000"/>
                <a:gd name="connsiteY121" fmla="*/ 7300 h 10000"/>
                <a:gd name="connsiteX122" fmla="*/ 5935 w 10000"/>
                <a:gd name="connsiteY122" fmla="*/ 7398 h 10000"/>
                <a:gd name="connsiteX123" fmla="*/ 5929 w 10000"/>
                <a:gd name="connsiteY123" fmla="*/ 7487 h 10000"/>
                <a:gd name="connsiteX124" fmla="*/ 5929 w 10000"/>
                <a:gd name="connsiteY124" fmla="*/ 7585 h 10000"/>
                <a:gd name="connsiteX125" fmla="*/ 5929 w 10000"/>
                <a:gd name="connsiteY125" fmla="*/ 7672 h 10000"/>
                <a:gd name="connsiteX126" fmla="*/ 5913 w 10000"/>
                <a:gd name="connsiteY126" fmla="*/ 7754 h 10000"/>
                <a:gd name="connsiteX127" fmla="*/ 5897 w 10000"/>
                <a:gd name="connsiteY127" fmla="*/ 7831 h 10000"/>
                <a:gd name="connsiteX128" fmla="*/ 5865 w 10000"/>
                <a:gd name="connsiteY128" fmla="*/ 7915 h 10000"/>
                <a:gd name="connsiteX129" fmla="*/ 5865 w 10000"/>
                <a:gd name="connsiteY129" fmla="*/ 7997 h 10000"/>
                <a:gd name="connsiteX130" fmla="*/ 5886 w 10000"/>
                <a:gd name="connsiteY130" fmla="*/ 8073 h 10000"/>
                <a:gd name="connsiteX131" fmla="*/ 5924 w 10000"/>
                <a:gd name="connsiteY131" fmla="*/ 8147 h 10000"/>
                <a:gd name="connsiteX132" fmla="*/ 5972 w 10000"/>
                <a:gd name="connsiteY132" fmla="*/ 8216 h 10000"/>
                <a:gd name="connsiteX133" fmla="*/ 6020 w 10000"/>
                <a:gd name="connsiteY133" fmla="*/ 8282 h 10000"/>
                <a:gd name="connsiteX134" fmla="*/ 6069 w 10000"/>
                <a:gd name="connsiteY134" fmla="*/ 8343 h 10000"/>
                <a:gd name="connsiteX135" fmla="*/ 6138 w 10000"/>
                <a:gd name="connsiteY135" fmla="*/ 8551 h 10000"/>
                <a:gd name="connsiteX136" fmla="*/ 6111 w 10000"/>
                <a:gd name="connsiteY136" fmla="*/ 8572 h 10000"/>
                <a:gd name="connsiteX137" fmla="*/ 6069 w 10000"/>
                <a:gd name="connsiteY137" fmla="*/ 8585 h 10000"/>
                <a:gd name="connsiteX138" fmla="*/ 6031 w 10000"/>
                <a:gd name="connsiteY138" fmla="*/ 8599 h 10000"/>
                <a:gd name="connsiteX139" fmla="*/ 5999 w 10000"/>
                <a:gd name="connsiteY139" fmla="*/ 8620 h 10000"/>
                <a:gd name="connsiteX140" fmla="*/ 6069 w 10000"/>
                <a:gd name="connsiteY140" fmla="*/ 8630 h 10000"/>
                <a:gd name="connsiteX141" fmla="*/ 6117 w 10000"/>
                <a:gd name="connsiteY141" fmla="*/ 8643 h 10000"/>
                <a:gd name="connsiteX142" fmla="*/ 6160 w 10000"/>
                <a:gd name="connsiteY142" fmla="*/ 8670 h 10000"/>
                <a:gd name="connsiteX143" fmla="*/ 6138 w 10000"/>
                <a:gd name="connsiteY143" fmla="*/ 8720 h 10000"/>
                <a:gd name="connsiteX144" fmla="*/ 6144 w 10000"/>
                <a:gd name="connsiteY144" fmla="*/ 8770 h 10000"/>
                <a:gd name="connsiteX145" fmla="*/ 6181 w 10000"/>
                <a:gd name="connsiteY145" fmla="*/ 8826 h 10000"/>
                <a:gd name="connsiteX146" fmla="*/ 6235 w 10000"/>
                <a:gd name="connsiteY146" fmla="*/ 8873 h 10000"/>
                <a:gd name="connsiteX147" fmla="*/ 6288 w 10000"/>
                <a:gd name="connsiteY147" fmla="*/ 8918 h 10000"/>
                <a:gd name="connsiteX148" fmla="*/ 6352 w 10000"/>
                <a:gd name="connsiteY148" fmla="*/ 8952 h 10000"/>
                <a:gd name="connsiteX149" fmla="*/ 6465 w 10000"/>
                <a:gd name="connsiteY149" fmla="*/ 9005 h 10000"/>
                <a:gd name="connsiteX150" fmla="*/ 6583 w 10000"/>
                <a:gd name="connsiteY150" fmla="*/ 9063 h 10000"/>
                <a:gd name="connsiteX151" fmla="*/ 6706 w 10000"/>
                <a:gd name="connsiteY151" fmla="*/ 9116 h 10000"/>
                <a:gd name="connsiteX152" fmla="*/ 6781 w 10000"/>
                <a:gd name="connsiteY152" fmla="*/ 9140 h 10000"/>
                <a:gd name="connsiteX153" fmla="*/ 6867 w 10000"/>
                <a:gd name="connsiteY153" fmla="*/ 9161 h 10000"/>
                <a:gd name="connsiteX154" fmla="*/ 6958 w 10000"/>
                <a:gd name="connsiteY154" fmla="*/ 9179 h 10000"/>
                <a:gd name="connsiteX155" fmla="*/ 7043 w 10000"/>
                <a:gd name="connsiteY155" fmla="*/ 9200 h 10000"/>
                <a:gd name="connsiteX156" fmla="*/ 7134 w 10000"/>
                <a:gd name="connsiteY156" fmla="*/ 9224 h 10000"/>
                <a:gd name="connsiteX157" fmla="*/ 7220 w 10000"/>
                <a:gd name="connsiteY157" fmla="*/ 9248 h 10000"/>
                <a:gd name="connsiteX158" fmla="*/ 7290 w 10000"/>
                <a:gd name="connsiteY158" fmla="*/ 9279 h 10000"/>
                <a:gd name="connsiteX159" fmla="*/ 7343 w 10000"/>
                <a:gd name="connsiteY159" fmla="*/ 9314 h 10000"/>
                <a:gd name="connsiteX160" fmla="*/ 7386 w 10000"/>
                <a:gd name="connsiteY160" fmla="*/ 9359 h 10000"/>
                <a:gd name="connsiteX161" fmla="*/ 7408 w 10000"/>
                <a:gd name="connsiteY161" fmla="*/ 9409 h 10000"/>
                <a:gd name="connsiteX162" fmla="*/ 7381 w 10000"/>
                <a:gd name="connsiteY162" fmla="*/ 9433 h 10000"/>
                <a:gd name="connsiteX163" fmla="*/ 7359 w 10000"/>
                <a:gd name="connsiteY163" fmla="*/ 9464 h 10000"/>
                <a:gd name="connsiteX164" fmla="*/ 7333 w 10000"/>
                <a:gd name="connsiteY164" fmla="*/ 9493 h 10000"/>
                <a:gd name="connsiteX165" fmla="*/ 7284 w 10000"/>
                <a:gd name="connsiteY165" fmla="*/ 9522 h 10000"/>
                <a:gd name="connsiteX166" fmla="*/ 7193 w 10000"/>
                <a:gd name="connsiteY166" fmla="*/ 9546 h 10000"/>
                <a:gd name="connsiteX167" fmla="*/ 7081 w 10000"/>
                <a:gd name="connsiteY167" fmla="*/ 9559 h 10000"/>
                <a:gd name="connsiteX168" fmla="*/ 6958 w 10000"/>
                <a:gd name="connsiteY168" fmla="*/ 9562 h 10000"/>
                <a:gd name="connsiteX169" fmla="*/ 6824 w 10000"/>
                <a:gd name="connsiteY169" fmla="*/ 9559 h 10000"/>
                <a:gd name="connsiteX170" fmla="*/ 6690 w 10000"/>
                <a:gd name="connsiteY170" fmla="*/ 9551 h 10000"/>
                <a:gd name="connsiteX171" fmla="*/ 6567 w 10000"/>
                <a:gd name="connsiteY171" fmla="*/ 9546 h 10000"/>
                <a:gd name="connsiteX172" fmla="*/ 6454 w 10000"/>
                <a:gd name="connsiteY172" fmla="*/ 9538 h 10000"/>
                <a:gd name="connsiteX173" fmla="*/ 6261 w 10000"/>
                <a:gd name="connsiteY173" fmla="*/ 9525 h 10000"/>
                <a:gd name="connsiteX174" fmla="*/ 6074 w 10000"/>
                <a:gd name="connsiteY174" fmla="*/ 9493 h 10000"/>
                <a:gd name="connsiteX175" fmla="*/ 5903 w 10000"/>
                <a:gd name="connsiteY175" fmla="*/ 9454 h 10000"/>
                <a:gd name="connsiteX176" fmla="*/ 5726 w 10000"/>
                <a:gd name="connsiteY176" fmla="*/ 9401 h 10000"/>
                <a:gd name="connsiteX177" fmla="*/ 5560 w 10000"/>
                <a:gd name="connsiteY177" fmla="*/ 9351 h 10000"/>
                <a:gd name="connsiteX178" fmla="*/ 5404 w 10000"/>
                <a:gd name="connsiteY178" fmla="*/ 9295 h 10000"/>
                <a:gd name="connsiteX179" fmla="*/ 5244 w 10000"/>
                <a:gd name="connsiteY179" fmla="*/ 9245 h 10000"/>
                <a:gd name="connsiteX180" fmla="*/ 5083 w 10000"/>
                <a:gd name="connsiteY180" fmla="*/ 9250 h 10000"/>
                <a:gd name="connsiteX181" fmla="*/ 5019 w 10000"/>
                <a:gd name="connsiteY181" fmla="*/ 9245 h 10000"/>
                <a:gd name="connsiteX182" fmla="*/ 4944 w 10000"/>
                <a:gd name="connsiteY182" fmla="*/ 9227 h 10000"/>
                <a:gd name="connsiteX183" fmla="*/ 4853 w 10000"/>
                <a:gd name="connsiteY183" fmla="*/ 9211 h 10000"/>
                <a:gd name="connsiteX184" fmla="*/ 4762 w 10000"/>
                <a:gd name="connsiteY184" fmla="*/ 9187 h 10000"/>
                <a:gd name="connsiteX185" fmla="*/ 4681 w 10000"/>
                <a:gd name="connsiteY185" fmla="*/ 9163 h 10000"/>
                <a:gd name="connsiteX186" fmla="*/ 4617 w 10000"/>
                <a:gd name="connsiteY186" fmla="*/ 9134 h 10000"/>
                <a:gd name="connsiteX187" fmla="*/ 4585 w 10000"/>
                <a:gd name="connsiteY187" fmla="*/ 9105 h 10000"/>
                <a:gd name="connsiteX188" fmla="*/ 4574 w 10000"/>
                <a:gd name="connsiteY188" fmla="*/ 9060 h 10000"/>
                <a:gd name="connsiteX189" fmla="*/ 4585 w 10000"/>
                <a:gd name="connsiteY189" fmla="*/ 9005 h 10000"/>
                <a:gd name="connsiteX190" fmla="*/ 4606 w 10000"/>
                <a:gd name="connsiteY190" fmla="*/ 8947 h 10000"/>
                <a:gd name="connsiteX191" fmla="*/ 4638 w 10000"/>
                <a:gd name="connsiteY191" fmla="*/ 8884 h 10000"/>
                <a:gd name="connsiteX192" fmla="*/ 4681 w 10000"/>
                <a:gd name="connsiteY192" fmla="*/ 8820 h 10000"/>
                <a:gd name="connsiteX193" fmla="*/ 4724 w 10000"/>
                <a:gd name="connsiteY193" fmla="*/ 8757 h 10000"/>
                <a:gd name="connsiteX194" fmla="*/ 4756 w 10000"/>
                <a:gd name="connsiteY194" fmla="*/ 8699 h 10000"/>
                <a:gd name="connsiteX195" fmla="*/ 4783 w 10000"/>
                <a:gd name="connsiteY195" fmla="*/ 8646 h 10000"/>
                <a:gd name="connsiteX196" fmla="*/ 4799 w 10000"/>
                <a:gd name="connsiteY196" fmla="*/ 8604 h 10000"/>
                <a:gd name="connsiteX197" fmla="*/ 4676 w 10000"/>
                <a:gd name="connsiteY197" fmla="*/ 8572 h 10000"/>
                <a:gd name="connsiteX198" fmla="*/ 4590 w 10000"/>
                <a:gd name="connsiteY198" fmla="*/ 8538 h 10000"/>
                <a:gd name="connsiteX199" fmla="*/ 4537 w 10000"/>
                <a:gd name="connsiteY199" fmla="*/ 8501 h 10000"/>
                <a:gd name="connsiteX200" fmla="*/ 4499 w 10000"/>
                <a:gd name="connsiteY200" fmla="*/ 8459 h 10000"/>
                <a:gd name="connsiteX201" fmla="*/ 4488 w 10000"/>
                <a:gd name="connsiteY201" fmla="*/ 8414 h 10000"/>
                <a:gd name="connsiteX202" fmla="*/ 4494 w 10000"/>
                <a:gd name="connsiteY202" fmla="*/ 8366 h 10000"/>
                <a:gd name="connsiteX203" fmla="*/ 4510 w 10000"/>
                <a:gd name="connsiteY203" fmla="*/ 8316 h 10000"/>
                <a:gd name="connsiteX204" fmla="*/ 4537 w 10000"/>
                <a:gd name="connsiteY204" fmla="*/ 8263 h 10000"/>
                <a:gd name="connsiteX205" fmla="*/ 4563 w 10000"/>
                <a:gd name="connsiteY205" fmla="*/ 8211 h 10000"/>
                <a:gd name="connsiteX206" fmla="*/ 4585 w 10000"/>
                <a:gd name="connsiteY206" fmla="*/ 8155 h 10000"/>
                <a:gd name="connsiteX207" fmla="*/ 4606 w 10000"/>
                <a:gd name="connsiteY207" fmla="*/ 8097 h 10000"/>
                <a:gd name="connsiteX208" fmla="*/ 4612 w 10000"/>
                <a:gd name="connsiteY208" fmla="*/ 8042 h 10000"/>
                <a:gd name="connsiteX209" fmla="*/ 4606 w 10000"/>
                <a:gd name="connsiteY209" fmla="*/ 7984 h 10000"/>
                <a:gd name="connsiteX210" fmla="*/ 4590 w 10000"/>
                <a:gd name="connsiteY210" fmla="*/ 7920 h 10000"/>
                <a:gd name="connsiteX211" fmla="*/ 4585 w 10000"/>
                <a:gd name="connsiteY211" fmla="*/ 7838 h 10000"/>
                <a:gd name="connsiteX212" fmla="*/ 4585 w 10000"/>
                <a:gd name="connsiteY212" fmla="*/ 7746 h 10000"/>
                <a:gd name="connsiteX213" fmla="*/ 4590 w 10000"/>
                <a:gd name="connsiteY213" fmla="*/ 7646 h 10000"/>
                <a:gd name="connsiteX214" fmla="*/ 4606 w 10000"/>
                <a:gd name="connsiteY214" fmla="*/ 7551 h 10000"/>
                <a:gd name="connsiteX215" fmla="*/ 4628 w 10000"/>
                <a:gd name="connsiteY215" fmla="*/ 7464 h 10000"/>
                <a:gd name="connsiteX216" fmla="*/ 4644 w 10000"/>
                <a:gd name="connsiteY216" fmla="*/ 7324 h 10000"/>
                <a:gd name="connsiteX217" fmla="*/ 4660 w 10000"/>
                <a:gd name="connsiteY217" fmla="*/ 7173 h 10000"/>
                <a:gd name="connsiteX218" fmla="*/ 4660 w 10000"/>
                <a:gd name="connsiteY218" fmla="*/ 7018 h 10000"/>
                <a:gd name="connsiteX219" fmla="*/ 4655 w 10000"/>
                <a:gd name="connsiteY219" fmla="*/ 6854 h 10000"/>
                <a:gd name="connsiteX220" fmla="*/ 4638 w 10000"/>
                <a:gd name="connsiteY220" fmla="*/ 6693 h 10000"/>
                <a:gd name="connsiteX221" fmla="*/ 4633 w 10000"/>
                <a:gd name="connsiteY221" fmla="*/ 6540 h 10000"/>
                <a:gd name="connsiteX222" fmla="*/ 4628 w 10000"/>
                <a:gd name="connsiteY222" fmla="*/ 6395 h 10000"/>
                <a:gd name="connsiteX223" fmla="*/ 4628 w 10000"/>
                <a:gd name="connsiteY223" fmla="*/ 6310 h 10000"/>
                <a:gd name="connsiteX224" fmla="*/ 4633 w 10000"/>
                <a:gd name="connsiteY224" fmla="*/ 6226 h 10000"/>
                <a:gd name="connsiteX225" fmla="*/ 4644 w 10000"/>
                <a:gd name="connsiteY225" fmla="*/ 6139 h 10000"/>
                <a:gd name="connsiteX226" fmla="*/ 4660 w 10000"/>
                <a:gd name="connsiteY226" fmla="*/ 6054 h 10000"/>
                <a:gd name="connsiteX227" fmla="*/ 4676 w 10000"/>
                <a:gd name="connsiteY227" fmla="*/ 5967 h 10000"/>
                <a:gd name="connsiteX228" fmla="*/ 4676 w 10000"/>
                <a:gd name="connsiteY228" fmla="*/ 5891 h 10000"/>
                <a:gd name="connsiteX229" fmla="*/ 4665 w 10000"/>
                <a:gd name="connsiteY229" fmla="*/ 5817 h 10000"/>
                <a:gd name="connsiteX230" fmla="*/ 4638 w 10000"/>
                <a:gd name="connsiteY230" fmla="*/ 5751 h 10000"/>
                <a:gd name="connsiteX231" fmla="*/ 4585 w 10000"/>
                <a:gd name="connsiteY231" fmla="*/ 5693 h 10000"/>
                <a:gd name="connsiteX232" fmla="*/ 4585 w 10000"/>
                <a:gd name="connsiteY232" fmla="*/ 5709 h 10000"/>
                <a:gd name="connsiteX233" fmla="*/ 4547 w 10000"/>
                <a:gd name="connsiteY233" fmla="*/ 5740 h 10000"/>
                <a:gd name="connsiteX234" fmla="*/ 4510 w 10000"/>
                <a:gd name="connsiteY234" fmla="*/ 5785 h 10000"/>
                <a:gd name="connsiteX235" fmla="*/ 4488 w 10000"/>
                <a:gd name="connsiteY235" fmla="*/ 5827 h 10000"/>
                <a:gd name="connsiteX236" fmla="*/ 4478 w 10000"/>
                <a:gd name="connsiteY236" fmla="*/ 5872 h 10000"/>
                <a:gd name="connsiteX237" fmla="*/ 4446 w 10000"/>
                <a:gd name="connsiteY237" fmla="*/ 5885 h 10000"/>
                <a:gd name="connsiteX238" fmla="*/ 4408 w 10000"/>
                <a:gd name="connsiteY238" fmla="*/ 5914 h 10000"/>
                <a:gd name="connsiteX239" fmla="*/ 4371 w 10000"/>
                <a:gd name="connsiteY239" fmla="*/ 5954 h 10000"/>
                <a:gd name="connsiteX240" fmla="*/ 4328 w 10000"/>
                <a:gd name="connsiteY240" fmla="*/ 6002 h 10000"/>
                <a:gd name="connsiteX241" fmla="*/ 4280 w 10000"/>
                <a:gd name="connsiteY241" fmla="*/ 6057 h 10000"/>
                <a:gd name="connsiteX242" fmla="*/ 4237 w 10000"/>
                <a:gd name="connsiteY242" fmla="*/ 6112 h 10000"/>
                <a:gd name="connsiteX243" fmla="*/ 4205 w 10000"/>
                <a:gd name="connsiteY243" fmla="*/ 6165 h 10000"/>
                <a:gd name="connsiteX244" fmla="*/ 4162 w 10000"/>
                <a:gd name="connsiteY244" fmla="*/ 6215 h 10000"/>
                <a:gd name="connsiteX245" fmla="*/ 4044 w 10000"/>
                <a:gd name="connsiteY245" fmla="*/ 6358 h 10000"/>
                <a:gd name="connsiteX246" fmla="*/ 3910 w 10000"/>
                <a:gd name="connsiteY246" fmla="*/ 6500 h 10000"/>
                <a:gd name="connsiteX247" fmla="*/ 3787 w 10000"/>
                <a:gd name="connsiteY247" fmla="*/ 6646 h 10000"/>
                <a:gd name="connsiteX248" fmla="*/ 3680 w 10000"/>
                <a:gd name="connsiteY248" fmla="*/ 6788 h 10000"/>
                <a:gd name="connsiteX249" fmla="*/ 3599 w 10000"/>
                <a:gd name="connsiteY249" fmla="*/ 6925 h 10000"/>
                <a:gd name="connsiteX250" fmla="*/ 3599 w 10000"/>
                <a:gd name="connsiteY250" fmla="*/ 6928 h 10000"/>
                <a:gd name="connsiteX251" fmla="*/ 3599 w 10000"/>
                <a:gd name="connsiteY251" fmla="*/ 6931 h 10000"/>
                <a:gd name="connsiteX252" fmla="*/ 3605 w 10000"/>
                <a:gd name="connsiteY252" fmla="*/ 6936 h 10000"/>
                <a:gd name="connsiteX253" fmla="*/ 3605 w 10000"/>
                <a:gd name="connsiteY253" fmla="*/ 6941 h 10000"/>
                <a:gd name="connsiteX254" fmla="*/ 3621 w 10000"/>
                <a:gd name="connsiteY254" fmla="*/ 6952 h 10000"/>
                <a:gd name="connsiteX255" fmla="*/ 3562 w 10000"/>
                <a:gd name="connsiteY255" fmla="*/ 6941 h 10000"/>
                <a:gd name="connsiteX256" fmla="*/ 3535 w 10000"/>
                <a:gd name="connsiteY256" fmla="*/ 6997 h 10000"/>
                <a:gd name="connsiteX257" fmla="*/ 3492 w 10000"/>
                <a:gd name="connsiteY257" fmla="*/ 7052 h 10000"/>
                <a:gd name="connsiteX258" fmla="*/ 3455 w 10000"/>
                <a:gd name="connsiteY258" fmla="*/ 7102 h 10000"/>
                <a:gd name="connsiteX259" fmla="*/ 3407 w 10000"/>
                <a:gd name="connsiteY259" fmla="*/ 7150 h 10000"/>
                <a:gd name="connsiteX260" fmla="*/ 3369 w 10000"/>
                <a:gd name="connsiteY260" fmla="*/ 7184 h 10000"/>
                <a:gd name="connsiteX261" fmla="*/ 3348 w 10000"/>
                <a:gd name="connsiteY261" fmla="*/ 7226 h 10000"/>
                <a:gd name="connsiteX262" fmla="*/ 3348 w 10000"/>
                <a:gd name="connsiteY262" fmla="*/ 7266 h 10000"/>
                <a:gd name="connsiteX263" fmla="*/ 3348 w 10000"/>
                <a:gd name="connsiteY263" fmla="*/ 7308 h 10000"/>
                <a:gd name="connsiteX264" fmla="*/ 3358 w 10000"/>
                <a:gd name="connsiteY264" fmla="*/ 7345 h 10000"/>
                <a:gd name="connsiteX265" fmla="*/ 3348 w 10000"/>
                <a:gd name="connsiteY265" fmla="*/ 7377 h 10000"/>
                <a:gd name="connsiteX266" fmla="*/ 3294 w 10000"/>
                <a:gd name="connsiteY266" fmla="*/ 7474 h 10000"/>
                <a:gd name="connsiteX267" fmla="*/ 3224 w 10000"/>
                <a:gd name="connsiteY267" fmla="*/ 7575 h 10000"/>
                <a:gd name="connsiteX268" fmla="*/ 3160 w 10000"/>
                <a:gd name="connsiteY268" fmla="*/ 7672 h 10000"/>
                <a:gd name="connsiteX269" fmla="*/ 3107 w 10000"/>
                <a:gd name="connsiteY269" fmla="*/ 7770 h 10000"/>
                <a:gd name="connsiteX270" fmla="*/ 3064 w 10000"/>
                <a:gd name="connsiteY270" fmla="*/ 7868 h 10000"/>
                <a:gd name="connsiteX271" fmla="*/ 3037 w 10000"/>
                <a:gd name="connsiteY271" fmla="*/ 7970 h 10000"/>
                <a:gd name="connsiteX272" fmla="*/ 3037 w 10000"/>
                <a:gd name="connsiteY272" fmla="*/ 8076 h 10000"/>
                <a:gd name="connsiteX273" fmla="*/ 3069 w 10000"/>
                <a:gd name="connsiteY273" fmla="*/ 8187 h 10000"/>
                <a:gd name="connsiteX274" fmla="*/ 3080 w 10000"/>
                <a:gd name="connsiteY274" fmla="*/ 8245 h 10000"/>
                <a:gd name="connsiteX275" fmla="*/ 3064 w 10000"/>
                <a:gd name="connsiteY275" fmla="*/ 8303 h 10000"/>
                <a:gd name="connsiteX276" fmla="*/ 3032 w 10000"/>
                <a:gd name="connsiteY276" fmla="*/ 8356 h 10000"/>
                <a:gd name="connsiteX277" fmla="*/ 2989 w 10000"/>
                <a:gd name="connsiteY277" fmla="*/ 8409 h 10000"/>
                <a:gd name="connsiteX278" fmla="*/ 2962 w 10000"/>
                <a:gd name="connsiteY278" fmla="*/ 8456 h 10000"/>
                <a:gd name="connsiteX279" fmla="*/ 2941 w 10000"/>
                <a:gd name="connsiteY279" fmla="*/ 8496 h 10000"/>
                <a:gd name="connsiteX280" fmla="*/ 2946 w 10000"/>
                <a:gd name="connsiteY280" fmla="*/ 8530 h 10000"/>
                <a:gd name="connsiteX281" fmla="*/ 3198 w 10000"/>
                <a:gd name="connsiteY281" fmla="*/ 8767 h 10000"/>
                <a:gd name="connsiteX282" fmla="*/ 3198 w 10000"/>
                <a:gd name="connsiteY282" fmla="*/ 8836 h 10000"/>
                <a:gd name="connsiteX283" fmla="*/ 3171 w 10000"/>
                <a:gd name="connsiteY283" fmla="*/ 8884 h 10000"/>
                <a:gd name="connsiteX284" fmla="*/ 3133 w 10000"/>
                <a:gd name="connsiteY284" fmla="*/ 8934 h 10000"/>
                <a:gd name="connsiteX285" fmla="*/ 3091 w 10000"/>
                <a:gd name="connsiteY285" fmla="*/ 8989 h 10000"/>
                <a:gd name="connsiteX286" fmla="*/ 3053 w 10000"/>
                <a:gd name="connsiteY286" fmla="*/ 9045 h 10000"/>
                <a:gd name="connsiteX287" fmla="*/ 3016 w 10000"/>
                <a:gd name="connsiteY287" fmla="*/ 9097 h 10000"/>
                <a:gd name="connsiteX288" fmla="*/ 2994 w 10000"/>
                <a:gd name="connsiteY288" fmla="*/ 9145 h 10000"/>
                <a:gd name="connsiteX289" fmla="*/ 2999 w 10000"/>
                <a:gd name="connsiteY289" fmla="*/ 9184 h 10000"/>
                <a:gd name="connsiteX290" fmla="*/ 3042 w 10000"/>
                <a:gd name="connsiteY290" fmla="*/ 9272 h 10000"/>
                <a:gd name="connsiteX291" fmla="*/ 3107 w 10000"/>
                <a:gd name="connsiteY291" fmla="*/ 9364 h 10000"/>
                <a:gd name="connsiteX292" fmla="*/ 3176 w 10000"/>
                <a:gd name="connsiteY292" fmla="*/ 9454 h 10000"/>
                <a:gd name="connsiteX293" fmla="*/ 3240 w 10000"/>
                <a:gd name="connsiteY293" fmla="*/ 9549 h 10000"/>
                <a:gd name="connsiteX294" fmla="*/ 3289 w 10000"/>
                <a:gd name="connsiteY294" fmla="*/ 9644 h 10000"/>
                <a:gd name="connsiteX295" fmla="*/ 3321 w 10000"/>
                <a:gd name="connsiteY295" fmla="*/ 9741 h 10000"/>
                <a:gd name="connsiteX296" fmla="*/ 3326 w 10000"/>
                <a:gd name="connsiteY296" fmla="*/ 9839 h 10000"/>
                <a:gd name="connsiteX297" fmla="*/ 3299 w 10000"/>
                <a:gd name="connsiteY297" fmla="*/ 9939 h 10000"/>
                <a:gd name="connsiteX298" fmla="*/ 3160 w 10000"/>
                <a:gd name="connsiteY298" fmla="*/ 9974 h 10000"/>
                <a:gd name="connsiteX299" fmla="*/ 3016 w 10000"/>
                <a:gd name="connsiteY299" fmla="*/ 9992 h 10000"/>
                <a:gd name="connsiteX300" fmla="*/ 2855 w 10000"/>
                <a:gd name="connsiteY300" fmla="*/ 10000 h 10000"/>
                <a:gd name="connsiteX301" fmla="*/ 2700 w 10000"/>
                <a:gd name="connsiteY301" fmla="*/ 9997 h 10000"/>
                <a:gd name="connsiteX302" fmla="*/ 2539 w 10000"/>
                <a:gd name="connsiteY302" fmla="*/ 9979 h 10000"/>
                <a:gd name="connsiteX303" fmla="*/ 2384 w 10000"/>
                <a:gd name="connsiteY303" fmla="*/ 9955 h 10000"/>
                <a:gd name="connsiteX304" fmla="*/ 2239 w 10000"/>
                <a:gd name="connsiteY304" fmla="*/ 9921 h 10000"/>
                <a:gd name="connsiteX305" fmla="*/ 2105 w 10000"/>
                <a:gd name="connsiteY305" fmla="*/ 9881 h 10000"/>
                <a:gd name="connsiteX306" fmla="*/ 1987 w 10000"/>
                <a:gd name="connsiteY306" fmla="*/ 9834 h 10000"/>
                <a:gd name="connsiteX307" fmla="*/ 1901 w 10000"/>
                <a:gd name="connsiteY307" fmla="*/ 9781 h 10000"/>
                <a:gd name="connsiteX308" fmla="*/ 1837 w 10000"/>
                <a:gd name="connsiteY308" fmla="*/ 9723 h 10000"/>
                <a:gd name="connsiteX309" fmla="*/ 1837 w 10000"/>
                <a:gd name="connsiteY309" fmla="*/ 9514 h 10000"/>
                <a:gd name="connsiteX310" fmla="*/ 1810 w 10000"/>
                <a:gd name="connsiteY310" fmla="*/ 9480 h 10000"/>
                <a:gd name="connsiteX311" fmla="*/ 1773 w 10000"/>
                <a:gd name="connsiteY311" fmla="*/ 9435 h 10000"/>
                <a:gd name="connsiteX312" fmla="*/ 1746 w 10000"/>
                <a:gd name="connsiteY312" fmla="*/ 9382 h 10000"/>
                <a:gd name="connsiteX313" fmla="*/ 1725 w 10000"/>
                <a:gd name="connsiteY313" fmla="*/ 9316 h 10000"/>
                <a:gd name="connsiteX314" fmla="*/ 1725 w 10000"/>
                <a:gd name="connsiteY314" fmla="*/ 9248 h 10000"/>
                <a:gd name="connsiteX315" fmla="*/ 1746 w 10000"/>
                <a:gd name="connsiteY315" fmla="*/ 9177 h 10000"/>
                <a:gd name="connsiteX316" fmla="*/ 1762 w 10000"/>
                <a:gd name="connsiteY316" fmla="*/ 9126 h 10000"/>
                <a:gd name="connsiteX317" fmla="*/ 1762 w 10000"/>
                <a:gd name="connsiteY317" fmla="*/ 9071 h 10000"/>
                <a:gd name="connsiteX318" fmla="*/ 1741 w 10000"/>
                <a:gd name="connsiteY318" fmla="*/ 9013 h 10000"/>
                <a:gd name="connsiteX319" fmla="*/ 1725 w 10000"/>
                <a:gd name="connsiteY319" fmla="*/ 8952 h 10000"/>
                <a:gd name="connsiteX320" fmla="*/ 1714 w 10000"/>
                <a:gd name="connsiteY320" fmla="*/ 8884 h 10000"/>
                <a:gd name="connsiteX321" fmla="*/ 1714 w 10000"/>
                <a:gd name="connsiteY321" fmla="*/ 8810 h 10000"/>
                <a:gd name="connsiteX322" fmla="*/ 1735 w 10000"/>
                <a:gd name="connsiteY322" fmla="*/ 8733 h 10000"/>
                <a:gd name="connsiteX323" fmla="*/ 1762 w 10000"/>
                <a:gd name="connsiteY323" fmla="*/ 8667 h 10000"/>
                <a:gd name="connsiteX324" fmla="*/ 1800 w 10000"/>
                <a:gd name="connsiteY324" fmla="*/ 8606 h 10000"/>
                <a:gd name="connsiteX325" fmla="*/ 1837 w 10000"/>
                <a:gd name="connsiteY325" fmla="*/ 8546 h 10000"/>
                <a:gd name="connsiteX326" fmla="*/ 1869 w 10000"/>
                <a:gd name="connsiteY326" fmla="*/ 8472 h 10000"/>
                <a:gd name="connsiteX327" fmla="*/ 1869 w 10000"/>
                <a:gd name="connsiteY327" fmla="*/ 7820 h 10000"/>
                <a:gd name="connsiteX328" fmla="*/ 1998 w 10000"/>
                <a:gd name="connsiteY328" fmla="*/ 7020 h 10000"/>
                <a:gd name="connsiteX329" fmla="*/ 2260 w 10000"/>
                <a:gd name="connsiteY329" fmla="*/ 6577 h 10000"/>
                <a:gd name="connsiteX330" fmla="*/ 2276 w 10000"/>
                <a:gd name="connsiteY330" fmla="*/ 6221 h 10000"/>
                <a:gd name="connsiteX331" fmla="*/ 2453 w 10000"/>
                <a:gd name="connsiteY331" fmla="*/ 5735 h 10000"/>
                <a:gd name="connsiteX332" fmla="*/ 2501 w 10000"/>
                <a:gd name="connsiteY332" fmla="*/ 5606 h 10000"/>
                <a:gd name="connsiteX333" fmla="*/ 2539 w 10000"/>
                <a:gd name="connsiteY333" fmla="*/ 5484 h 10000"/>
                <a:gd name="connsiteX334" fmla="*/ 2560 w 10000"/>
                <a:gd name="connsiteY334" fmla="*/ 5363 h 10000"/>
                <a:gd name="connsiteX335" fmla="*/ 2592 w 10000"/>
                <a:gd name="connsiteY335" fmla="*/ 5247 h 10000"/>
                <a:gd name="connsiteX336" fmla="*/ 2598 w 10000"/>
                <a:gd name="connsiteY336" fmla="*/ 5202 h 10000"/>
                <a:gd name="connsiteX337" fmla="*/ 2592 w 10000"/>
                <a:gd name="connsiteY337" fmla="*/ 5154 h 10000"/>
                <a:gd name="connsiteX338" fmla="*/ 2587 w 10000"/>
                <a:gd name="connsiteY338" fmla="*/ 5107 h 10000"/>
                <a:gd name="connsiteX339" fmla="*/ 2587 w 10000"/>
                <a:gd name="connsiteY339" fmla="*/ 5059 h 10000"/>
                <a:gd name="connsiteX340" fmla="*/ 2614 w 10000"/>
                <a:gd name="connsiteY340" fmla="*/ 5015 h 10000"/>
                <a:gd name="connsiteX341" fmla="*/ 2592 w 10000"/>
                <a:gd name="connsiteY341" fmla="*/ 5015 h 10000"/>
                <a:gd name="connsiteX342" fmla="*/ 2587 w 10000"/>
                <a:gd name="connsiteY342" fmla="*/ 5015 h 10000"/>
                <a:gd name="connsiteX343" fmla="*/ 2582 w 10000"/>
                <a:gd name="connsiteY343" fmla="*/ 5015 h 10000"/>
                <a:gd name="connsiteX344" fmla="*/ 2582 w 10000"/>
                <a:gd name="connsiteY344" fmla="*/ 5020 h 10000"/>
                <a:gd name="connsiteX345" fmla="*/ 2571 w 10000"/>
                <a:gd name="connsiteY345" fmla="*/ 5020 h 10000"/>
                <a:gd name="connsiteX346" fmla="*/ 2571 w 10000"/>
                <a:gd name="connsiteY346" fmla="*/ 5015 h 10000"/>
                <a:gd name="connsiteX347" fmla="*/ 2566 w 10000"/>
                <a:gd name="connsiteY347" fmla="*/ 5012 h 10000"/>
                <a:gd name="connsiteX348" fmla="*/ 2560 w 10000"/>
                <a:gd name="connsiteY348" fmla="*/ 5004 h 10000"/>
                <a:gd name="connsiteX349" fmla="*/ 2566 w 10000"/>
                <a:gd name="connsiteY349" fmla="*/ 4980 h 10000"/>
                <a:gd name="connsiteX350" fmla="*/ 2544 w 10000"/>
                <a:gd name="connsiteY350" fmla="*/ 4964 h 10000"/>
                <a:gd name="connsiteX351" fmla="*/ 2517 w 10000"/>
                <a:gd name="connsiteY351" fmla="*/ 4946 h 10000"/>
                <a:gd name="connsiteX352" fmla="*/ 2475 w 10000"/>
                <a:gd name="connsiteY352" fmla="*/ 4933 h 10000"/>
                <a:gd name="connsiteX353" fmla="*/ 2442 w 10000"/>
                <a:gd name="connsiteY353" fmla="*/ 4917 h 10000"/>
                <a:gd name="connsiteX354" fmla="*/ 2421 w 10000"/>
                <a:gd name="connsiteY354" fmla="*/ 4904 h 10000"/>
                <a:gd name="connsiteX355" fmla="*/ 2421 w 10000"/>
                <a:gd name="connsiteY355" fmla="*/ 4605 h 10000"/>
                <a:gd name="connsiteX356" fmla="*/ 2432 w 10000"/>
                <a:gd name="connsiteY356" fmla="*/ 4120 h 10000"/>
                <a:gd name="connsiteX357" fmla="*/ 2453 w 10000"/>
                <a:gd name="connsiteY357" fmla="*/ 4014 h 10000"/>
                <a:gd name="connsiteX358" fmla="*/ 2448 w 10000"/>
                <a:gd name="connsiteY358" fmla="*/ 3911 h 10000"/>
                <a:gd name="connsiteX359" fmla="*/ 2432 w 10000"/>
                <a:gd name="connsiteY359" fmla="*/ 3808 h 10000"/>
                <a:gd name="connsiteX360" fmla="*/ 2410 w 10000"/>
                <a:gd name="connsiteY360" fmla="*/ 3703 h 10000"/>
                <a:gd name="connsiteX361" fmla="*/ 2421 w 10000"/>
                <a:gd name="connsiteY361" fmla="*/ 3597 h 10000"/>
                <a:gd name="connsiteX362" fmla="*/ 2432 w 10000"/>
                <a:gd name="connsiteY362" fmla="*/ 3481 h 10000"/>
                <a:gd name="connsiteX363" fmla="*/ 2448 w 10000"/>
                <a:gd name="connsiteY363" fmla="*/ 3362 h 10000"/>
                <a:gd name="connsiteX364" fmla="*/ 2453 w 10000"/>
                <a:gd name="connsiteY364" fmla="*/ 3238 h 10000"/>
                <a:gd name="connsiteX365" fmla="*/ 2448 w 10000"/>
                <a:gd name="connsiteY365" fmla="*/ 3122 h 10000"/>
                <a:gd name="connsiteX366" fmla="*/ 2421 w 10000"/>
                <a:gd name="connsiteY366" fmla="*/ 3017 h 10000"/>
                <a:gd name="connsiteX367" fmla="*/ 2362 w 10000"/>
                <a:gd name="connsiteY367" fmla="*/ 2703 h 10000"/>
                <a:gd name="connsiteX368" fmla="*/ 2351 w 10000"/>
                <a:gd name="connsiteY368" fmla="*/ 2753 h 10000"/>
                <a:gd name="connsiteX369" fmla="*/ 2314 w 10000"/>
                <a:gd name="connsiteY369" fmla="*/ 2790 h 10000"/>
                <a:gd name="connsiteX370" fmla="*/ 2282 w 10000"/>
                <a:gd name="connsiteY370" fmla="*/ 2821 h 10000"/>
                <a:gd name="connsiteX371" fmla="*/ 2255 w 10000"/>
                <a:gd name="connsiteY371" fmla="*/ 2848 h 10000"/>
                <a:gd name="connsiteX372" fmla="*/ 2239 w 10000"/>
                <a:gd name="connsiteY372" fmla="*/ 2877 h 10000"/>
                <a:gd name="connsiteX373" fmla="*/ 2236 w 10000"/>
                <a:gd name="connsiteY373" fmla="*/ 2903 h 10000"/>
                <a:gd name="connsiteX374" fmla="*/ 2217 w 10000"/>
                <a:gd name="connsiteY374" fmla="*/ 2922 h 10000"/>
                <a:gd name="connsiteX375" fmla="*/ 2185 w 10000"/>
                <a:gd name="connsiteY375" fmla="*/ 2956 h 10000"/>
                <a:gd name="connsiteX376" fmla="*/ 2148 w 10000"/>
                <a:gd name="connsiteY376" fmla="*/ 2996 h 10000"/>
                <a:gd name="connsiteX377" fmla="*/ 2126 w 10000"/>
                <a:gd name="connsiteY377" fmla="*/ 3040 h 10000"/>
                <a:gd name="connsiteX378" fmla="*/ 2105 w 10000"/>
                <a:gd name="connsiteY378" fmla="*/ 3088 h 10000"/>
                <a:gd name="connsiteX379" fmla="*/ 2094 w 10000"/>
                <a:gd name="connsiteY379" fmla="*/ 3125 h 10000"/>
                <a:gd name="connsiteX380" fmla="*/ 2089 w 10000"/>
                <a:gd name="connsiteY380" fmla="*/ 3154 h 10000"/>
                <a:gd name="connsiteX381" fmla="*/ 2078 w 10000"/>
                <a:gd name="connsiteY381" fmla="*/ 3164 h 10000"/>
                <a:gd name="connsiteX382" fmla="*/ 1971 w 10000"/>
                <a:gd name="connsiteY382" fmla="*/ 3215 h 10000"/>
                <a:gd name="connsiteX383" fmla="*/ 1869 w 10000"/>
                <a:gd name="connsiteY383" fmla="*/ 3257 h 10000"/>
                <a:gd name="connsiteX384" fmla="*/ 1773 w 10000"/>
                <a:gd name="connsiteY384" fmla="*/ 3296 h 10000"/>
                <a:gd name="connsiteX385" fmla="*/ 1676 w 10000"/>
                <a:gd name="connsiteY385" fmla="*/ 3331 h 10000"/>
                <a:gd name="connsiteX386" fmla="*/ 1559 w 10000"/>
                <a:gd name="connsiteY386" fmla="*/ 3362 h 10000"/>
                <a:gd name="connsiteX387" fmla="*/ 1414 w 10000"/>
                <a:gd name="connsiteY387" fmla="*/ 3389 h 10000"/>
                <a:gd name="connsiteX388" fmla="*/ 1296 w 10000"/>
                <a:gd name="connsiteY388" fmla="*/ 3399 h 10000"/>
                <a:gd name="connsiteX389" fmla="*/ 1194 w 10000"/>
                <a:gd name="connsiteY389" fmla="*/ 3391 h 10000"/>
                <a:gd name="connsiteX390" fmla="*/ 1093 w 10000"/>
                <a:gd name="connsiteY390" fmla="*/ 3376 h 10000"/>
                <a:gd name="connsiteX391" fmla="*/ 1007 w 10000"/>
                <a:gd name="connsiteY391" fmla="*/ 3344 h 10000"/>
                <a:gd name="connsiteX392" fmla="*/ 921 w 10000"/>
                <a:gd name="connsiteY392" fmla="*/ 3310 h 10000"/>
                <a:gd name="connsiteX393" fmla="*/ 846 w 10000"/>
                <a:gd name="connsiteY393" fmla="*/ 3270 h 10000"/>
                <a:gd name="connsiteX394" fmla="*/ 777 w 10000"/>
                <a:gd name="connsiteY394" fmla="*/ 3225 h 10000"/>
                <a:gd name="connsiteX395" fmla="*/ 718 w 10000"/>
                <a:gd name="connsiteY395" fmla="*/ 3183 h 10000"/>
                <a:gd name="connsiteX396" fmla="*/ 664 w 10000"/>
                <a:gd name="connsiteY396" fmla="*/ 3146 h 10000"/>
                <a:gd name="connsiteX397" fmla="*/ 621 w 10000"/>
                <a:gd name="connsiteY397" fmla="*/ 3114 h 10000"/>
                <a:gd name="connsiteX398" fmla="*/ 584 w 10000"/>
                <a:gd name="connsiteY398" fmla="*/ 3096 h 10000"/>
                <a:gd name="connsiteX399" fmla="*/ 477 w 10000"/>
                <a:gd name="connsiteY399" fmla="*/ 3032 h 10000"/>
                <a:gd name="connsiteX400" fmla="*/ 386 w 10000"/>
                <a:gd name="connsiteY400" fmla="*/ 2959 h 10000"/>
                <a:gd name="connsiteX401" fmla="*/ 311 w 10000"/>
                <a:gd name="connsiteY401" fmla="*/ 2869 h 10000"/>
                <a:gd name="connsiteX402" fmla="*/ 257 w 10000"/>
                <a:gd name="connsiteY402" fmla="*/ 2774 h 10000"/>
                <a:gd name="connsiteX403" fmla="*/ 214 w 10000"/>
                <a:gd name="connsiteY403" fmla="*/ 2668 h 10000"/>
                <a:gd name="connsiteX404" fmla="*/ 198 w 10000"/>
                <a:gd name="connsiteY404" fmla="*/ 2557 h 10000"/>
                <a:gd name="connsiteX405" fmla="*/ 198 w 10000"/>
                <a:gd name="connsiteY405" fmla="*/ 2449 h 10000"/>
                <a:gd name="connsiteX406" fmla="*/ 225 w 10000"/>
                <a:gd name="connsiteY406" fmla="*/ 2341 h 10000"/>
                <a:gd name="connsiteX407" fmla="*/ 241 w 10000"/>
                <a:gd name="connsiteY407" fmla="*/ 2291 h 10000"/>
                <a:gd name="connsiteX408" fmla="*/ 236 w 10000"/>
                <a:gd name="connsiteY408" fmla="*/ 2243 h 10000"/>
                <a:gd name="connsiteX409" fmla="*/ 236 w 10000"/>
                <a:gd name="connsiteY409" fmla="*/ 2196 h 10000"/>
                <a:gd name="connsiteX410" fmla="*/ 236 w 10000"/>
                <a:gd name="connsiteY410" fmla="*/ 2151 h 10000"/>
                <a:gd name="connsiteX411" fmla="*/ 246 w 10000"/>
                <a:gd name="connsiteY411" fmla="*/ 2114 h 10000"/>
                <a:gd name="connsiteX412" fmla="*/ 193 w 10000"/>
                <a:gd name="connsiteY412" fmla="*/ 2032 h 10000"/>
                <a:gd name="connsiteX413" fmla="*/ 129 w 10000"/>
                <a:gd name="connsiteY413" fmla="*/ 1942 h 10000"/>
                <a:gd name="connsiteX414" fmla="*/ 75 w 10000"/>
                <a:gd name="connsiteY414" fmla="*/ 1850 h 10000"/>
                <a:gd name="connsiteX415" fmla="*/ 27 w 10000"/>
                <a:gd name="connsiteY415" fmla="*/ 1760 h 10000"/>
                <a:gd name="connsiteX416" fmla="*/ 0 w 10000"/>
                <a:gd name="connsiteY416" fmla="*/ 1671 h 10000"/>
                <a:gd name="connsiteX417" fmla="*/ 107 w 10000"/>
                <a:gd name="connsiteY417" fmla="*/ 1618 h 10000"/>
                <a:gd name="connsiteX418" fmla="*/ 257 w 10000"/>
                <a:gd name="connsiteY418" fmla="*/ 1576 h 10000"/>
                <a:gd name="connsiteX419" fmla="*/ 412 w 10000"/>
                <a:gd name="connsiteY419" fmla="*/ 1541 h 10000"/>
                <a:gd name="connsiteX420" fmla="*/ 595 w 10000"/>
                <a:gd name="connsiteY420" fmla="*/ 1518 h 10000"/>
                <a:gd name="connsiteX421" fmla="*/ 777 w 10000"/>
                <a:gd name="connsiteY421" fmla="*/ 1507 h 10000"/>
                <a:gd name="connsiteX422" fmla="*/ 825 w 10000"/>
                <a:gd name="connsiteY422" fmla="*/ 1523 h 10000"/>
                <a:gd name="connsiteX423" fmla="*/ 878 w 10000"/>
                <a:gd name="connsiteY423" fmla="*/ 1533 h 10000"/>
                <a:gd name="connsiteX424" fmla="*/ 937 w 10000"/>
                <a:gd name="connsiteY424" fmla="*/ 1541 h 10000"/>
                <a:gd name="connsiteX425" fmla="*/ 991 w 10000"/>
                <a:gd name="connsiteY425" fmla="*/ 1554 h 10000"/>
                <a:gd name="connsiteX426" fmla="*/ 1039 w 10000"/>
                <a:gd name="connsiteY426" fmla="*/ 1576 h 10000"/>
                <a:gd name="connsiteX427" fmla="*/ 1093 w 10000"/>
                <a:gd name="connsiteY427" fmla="*/ 1615 h 10000"/>
                <a:gd name="connsiteX428" fmla="*/ 1130 w 10000"/>
                <a:gd name="connsiteY428" fmla="*/ 1660 h 10000"/>
                <a:gd name="connsiteX429" fmla="*/ 1087 w 10000"/>
                <a:gd name="connsiteY429" fmla="*/ 1694 h 10000"/>
                <a:gd name="connsiteX430" fmla="*/ 1071 w 10000"/>
                <a:gd name="connsiteY430" fmla="*/ 1729 h 10000"/>
                <a:gd name="connsiteX431" fmla="*/ 1087 w 10000"/>
                <a:gd name="connsiteY431" fmla="*/ 1763 h 10000"/>
                <a:gd name="connsiteX432" fmla="*/ 1103 w 10000"/>
                <a:gd name="connsiteY432" fmla="*/ 1797 h 10000"/>
                <a:gd name="connsiteX433" fmla="*/ 1114 w 10000"/>
                <a:gd name="connsiteY433" fmla="*/ 1834 h 10000"/>
                <a:gd name="connsiteX434" fmla="*/ 1109 w 10000"/>
                <a:gd name="connsiteY434" fmla="*/ 1871 h 10000"/>
                <a:gd name="connsiteX435" fmla="*/ 1071 w 10000"/>
                <a:gd name="connsiteY435" fmla="*/ 1913 h 10000"/>
                <a:gd name="connsiteX436" fmla="*/ 900 w 10000"/>
                <a:gd name="connsiteY436" fmla="*/ 1948 h 10000"/>
                <a:gd name="connsiteX437" fmla="*/ 900 w 10000"/>
                <a:gd name="connsiteY437" fmla="*/ 1985 h 10000"/>
                <a:gd name="connsiteX438" fmla="*/ 905 w 10000"/>
                <a:gd name="connsiteY438" fmla="*/ 2022 h 10000"/>
                <a:gd name="connsiteX439" fmla="*/ 916 w 10000"/>
                <a:gd name="connsiteY439" fmla="*/ 2064 h 10000"/>
                <a:gd name="connsiteX440" fmla="*/ 916 w 10000"/>
                <a:gd name="connsiteY440" fmla="*/ 2103 h 10000"/>
                <a:gd name="connsiteX441" fmla="*/ 905 w 10000"/>
                <a:gd name="connsiteY441" fmla="*/ 2143 h 10000"/>
                <a:gd name="connsiteX442" fmla="*/ 889 w 10000"/>
                <a:gd name="connsiteY442" fmla="*/ 2175 h 10000"/>
                <a:gd name="connsiteX443" fmla="*/ 846 w 10000"/>
                <a:gd name="connsiteY443" fmla="*/ 2201 h 10000"/>
                <a:gd name="connsiteX444" fmla="*/ 889 w 10000"/>
                <a:gd name="connsiteY444" fmla="*/ 2241 h 10000"/>
                <a:gd name="connsiteX445" fmla="*/ 937 w 10000"/>
                <a:gd name="connsiteY445" fmla="*/ 2278 h 10000"/>
                <a:gd name="connsiteX446" fmla="*/ 991 w 10000"/>
                <a:gd name="connsiteY446" fmla="*/ 2312 h 10000"/>
                <a:gd name="connsiteX447" fmla="*/ 1044 w 10000"/>
                <a:gd name="connsiteY447" fmla="*/ 2336 h 10000"/>
                <a:gd name="connsiteX448" fmla="*/ 1093 w 10000"/>
                <a:gd name="connsiteY448" fmla="*/ 2346 h 10000"/>
                <a:gd name="connsiteX449" fmla="*/ 1130 w 10000"/>
                <a:gd name="connsiteY449" fmla="*/ 2320 h 10000"/>
                <a:gd name="connsiteX450" fmla="*/ 1157 w 10000"/>
                <a:gd name="connsiteY450" fmla="*/ 2275 h 10000"/>
                <a:gd name="connsiteX451" fmla="*/ 1194 w 10000"/>
                <a:gd name="connsiteY451" fmla="*/ 2220 h 10000"/>
                <a:gd name="connsiteX452" fmla="*/ 1227 w 10000"/>
                <a:gd name="connsiteY452" fmla="*/ 2156 h 10000"/>
                <a:gd name="connsiteX453" fmla="*/ 1248 w 10000"/>
                <a:gd name="connsiteY453" fmla="*/ 2088 h 10000"/>
                <a:gd name="connsiteX454" fmla="*/ 1275 w 10000"/>
                <a:gd name="connsiteY454" fmla="*/ 2022 h 10000"/>
                <a:gd name="connsiteX455" fmla="*/ 1291 w 10000"/>
                <a:gd name="connsiteY455" fmla="*/ 1961 h 10000"/>
                <a:gd name="connsiteX456" fmla="*/ 1296 w 10000"/>
                <a:gd name="connsiteY456" fmla="*/ 1913 h 10000"/>
                <a:gd name="connsiteX457" fmla="*/ 1291 w 10000"/>
                <a:gd name="connsiteY457" fmla="*/ 1879 h 10000"/>
                <a:gd name="connsiteX458" fmla="*/ 1318 w 10000"/>
                <a:gd name="connsiteY458" fmla="*/ 1876 h 10000"/>
                <a:gd name="connsiteX459" fmla="*/ 1328 w 10000"/>
                <a:gd name="connsiteY459" fmla="*/ 1871 h 10000"/>
                <a:gd name="connsiteX460" fmla="*/ 1344 w 10000"/>
                <a:gd name="connsiteY460" fmla="*/ 1866 h 10000"/>
                <a:gd name="connsiteX461" fmla="*/ 1350 w 10000"/>
                <a:gd name="connsiteY461" fmla="*/ 1861 h 10000"/>
                <a:gd name="connsiteX462" fmla="*/ 1360 w 10000"/>
                <a:gd name="connsiteY462" fmla="*/ 1855 h 10000"/>
                <a:gd name="connsiteX463" fmla="*/ 1366 w 10000"/>
                <a:gd name="connsiteY463" fmla="*/ 1847 h 10000"/>
                <a:gd name="connsiteX464" fmla="*/ 1377 w 10000"/>
                <a:gd name="connsiteY464" fmla="*/ 1834 h 10000"/>
                <a:gd name="connsiteX465" fmla="*/ 1366 w 10000"/>
                <a:gd name="connsiteY465" fmla="*/ 1800 h 10000"/>
                <a:gd name="connsiteX466" fmla="*/ 1377 w 10000"/>
                <a:gd name="connsiteY466" fmla="*/ 1752 h 10000"/>
                <a:gd name="connsiteX467" fmla="*/ 1398 w 10000"/>
                <a:gd name="connsiteY467" fmla="*/ 1702 h 10000"/>
                <a:gd name="connsiteX468" fmla="*/ 1430 w 10000"/>
                <a:gd name="connsiteY468" fmla="*/ 1652 h 10000"/>
                <a:gd name="connsiteX469" fmla="*/ 1462 w 10000"/>
                <a:gd name="connsiteY469" fmla="*/ 1613 h 10000"/>
                <a:gd name="connsiteX470" fmla="*/ 1505 w 10000"/>
                <a:gd name="connsiteY470" fmla="*/ 1581 h 10000"/>
                <a:gd name="connsiteX471" fmla="*/ 1575 w 10000"/>
                <a:gd name="connsiteY471" fmla="*/ 1554 h 10000"/>
                <a:gd name="connsiteX472" fmla="*/ 1666 w 10000"/>
                <a:gd name="connsiteY472" fmla="*/ 1536 h 10000"/>
                <a:gd name="connsiteX473" fmla="*/ 1762 w 10000"/>
                <a:gd name="connsiteY473" fmla="*/ 1528 h 10000"/>
                <a:gd name="connsiteX474" fmla="*/ 1864 w 10000"/>
                <a:gd name="connsiteY474" fmla="*/ 1518 h 10000"/>
                <a:gd name="connsiteX475" fmla="*/ 1971 w 10000"/>
                <a:gd name="connsiteY475" fmla="*/ 1507 h 10000"/>
                <a:gd name="connsiteX476" fmla="*/ 2067 w 10000"/>
                <a:gd name="connsiteY476" fmla="*/ 1486 h 10000"/>
                <a:gd name="connsiteX477" fmla="*/ 2266 w 10000"/>
                <a:gd name="connsiteY477" fmla="*/ 1438 h 10000"/>
                <a:gd name="connsiteX478" fmla="*/ 2480 w 10000"/>
                <a:gd name="connsiteY478" fmla="*/ 1386 h 10000"/>
                <a:gd name="connsiteX479" fmla="*/ 2700 w 10000"/>
                <a:gd name="connsiteY479" fmla="*/ 1333 h 10000"/>
                <a:gd name="connsiteX480" fmla="*/ 2892 w 10000"/>
                <a:gd name="connsiteY480" fmla="*/ 1277 h 10000"/>
                <a:gd name="connsiteX481" fmla="*/ 2855 w 10000"/>
                <a:gd name="connsiteY481" fmla="*/ 1262 h 10000"/>
                <a:gd name="connsiteX482" fmla="*/ 2935 w 10000"/>
                <a:gd name="connsiteY482" fmla="*/ 1246 h 10000"/>
                <a:gd name="connsiteX483" fmla="*/ 2994 w 10000"/>
                <a:gd name="connsiteY483" fmla="*/ 1222 h 10000"/>
                <a:gd name="connsiteX484" fmla="*/ 3053 w 10000"/>
                <a:gd name="connsiteY484" fmla="*/ 1193 h 10000"/>
                <a:gd name="connsiteX485" fmla="*/ 3101 w 10000"/>
                <a:gd name="connsiteY485" fmla="*/ 1161 h 10000"/>
                <a:gd name="connsiteX486" fmla="*/ 3155 w 10000"/>
                <a:gd name="connsiteY486" fmla="*/ 1130 h 10000"/>
                <a:gd name="connsiteX487" fmla="*/ 3208 w 10000"/>
                <a:gd name="connsiteY487" fmla="*/ 1106 h 10000"/>
                <a:gd name="connsiteX488" fmla="*/ 3240 w 10000"/>
                <a:gd name="connsiteY488" fmla="*/ 1164 h 10000"/>
                <a:gd name="connsiteX489" fmla="*/ 3294 w 10000"/>
                <a:gd name="connsiteY489" fmla="*/ 1219 h 10000"/>
                <a:gd name="connsiteX490" fmla="*/ 3364 w 10000"/>
                <a:gd name="connsiteY490" fmla="*/ 1269 h 10000"/>
                <a:gd name="connsiteX491" fmla="*/ 3433 w 10000"/>
                <a:gd name="connsiteY491" fmla="*/ 1320 h 10000"/>
                <a:gd name="connsiteX492" fmla="*/ 3492 w 10000"/>
                <a:gd name="connsiteY492" fmla="*/ 1367 h 10000"/>
                <a:gd name="connsiteX493" fmla="*/ 3610 w 10000"/>
                <a:gd name="connsiteY493" fmla="*/ 1478 h 10000"/>
                <a:gd name="connsiteX494" fmla="*/ 3717 w 10000"/>
                <a:gd name="connsiteY494" fmla="*/ 1599 h 10000"/>
                <a:gd name="connsiteX495" fmla="*/ 3814 w 10000"/>
                <a:gd name="connsiteY495" fmla="*/ 1721 h 10000"/>
                <a:gd name="connsiteX496" fmla="*/ 3937 w 10000"/>
                <a:gd name="connsiteY496" fmla="*/ 1919 h 10000"/>
                <a:gd name="connsiteX497" fmla="*/ 4049 w 10000"/>
                <a:gd name="connsiteY497" fmla="*/ 2125 h 10000"/>
                <a:gd name="connsiteX498" fmla="*/ 4140 w 10000"/>
                <a:gd name="connsiteY498" fmla="*/ 2330 h 10000"/>
                <a:gd name="connsiteX499" fmla="*/ 4221 w 10000"/>
                <a:gd name="connsiteY499" fmla="*/ 2542 h 10000"/>
                <a:gd name="connsiteX500" fmla="*/ 4312 w 10000"/>
                <a:gd name="connsiteY500" fmla="*/ 2761 h 10000"/>
                <a:gd name="connsiteX501" fmla="*/ 4408 w 10000"/>
                <a:gd name="connsiteY501" fmla="*/ 2982 h 10000"/>
                <a:gd name="connsiteX502" fmla="*/ 4472 w 10000"/>
                <a:gd name="connsiteY502" fmla="*/ 3114 h 10000"/>
                <a:gd name="connsiteX503" fmla="*/ 4537 w 10000"/>
                <a:gd name="connsiteY503" fmla="*/ 3249 h 10000"/>
                <a:gd name="connsiteX504" fmla="*/ 4585 w 10000"/>
                <a:gd name="connsiteY504" fmla="*/ 3386 h 10000"/>
                <a:gd name="connsiteX505" fmla="*/ 4628 w 10000"/>
                <a:gd name="connsiteY505" fmla="*/ 3526 h 10000"/>
                <a:gd name="connsiteX506" fmla="*/ 4660 w 10000"/>
                <a:gd name="connsiteY506" fmla="*/ 3676 h 10000"/>
                <a:gd name="connsiteX507" fmla="*/ 4676 w 10000"/>
                <a:gd name="connsiteY507" fmla="*/ 3832 h 10000"/>
                <a:gd name="connsiteX508" fmla="*/ 5083 w 10000"/>
                <a:gd name="connsiteY508" fmla="*/ 3861 h 10000"/>
                <a:gd name="connsiteX509" fmla="*/ 5153 w 10000"/>
                <a:gd name="connsiteY509" fmla="*/ 3851 h 10000"/>
                <a:gd name="connsiteX510" fmla="*/ 5233 w 10000"/>
                <a:gd name="connsiteY510" fmla="*/ 3837 h 10000"/>
                <a:gd name="connsiteX511" fmla="*/ 5319 w 10000"/>
                <a:gd name="connsiteY511" fmla="*/ 3830 h 10000"/>
                <a:gd name="connsiteX512" fmla="*/ 5404 w 10000"/>
                <a:gd name="connsiteY512" fmla="*/ 3827 h 10000"/>
                <a:gd name="connsiteX513" fmla="*/ 5479 w 10000"/>
                <a:gd name="connsiteY513" fmla="*/ 3837 h 10000"/>
                <a:gd name="connsiteX514" fmla="*/ 5554 w 10000"/>
                <a:gd name="connsiteY514" fmla="*/ 3861 h 10000"/>
                <a:gd name="connsiteX515" fmla="*/ 5624 w 10000"/>
                <a:gd name="connsiteY515" fmla="*/ 3840 h 10000"/>
                <a:gd name="connsiteX516" fmla="*/ 5710 w 10000"/>
                <a:gd name="connsiteY516" fmla="*/ 3830 h 10000"/>
                <a:gd name="connsiteX517" fmla="*/ 5790 w 10000"/>
                <a:gd name="connsiteY517" fmla="*/ 3827 h 10000"/>
                <a:gd name="connsiteX518" fmla="*/ 5881 w 10000"/>
                <a:gd name="connsiteY518" fmla="*/ 3819 h 10000"/>
                <a:gd name="connsiteX519" fmla="*/ 5961 w 10000"/>
                <a:gd name="connsiteY519" fmla="*/ 3806 h 10000"/>
                <a:gd name="connsiteX520" fmla="*/ 6149 w 10000"/>
                <a:gd name="connsiteY520" fmla="*/ 3758 h 10000"/>
                <a:gd name="connsiteX521" fmla="*/ 6347 w 10000"/>
                <a:gd name="connsiteY521" fmla="*/ 3703 h 10000"/>
                <a:gd name="connsiteX522" fmla="*/ 6545 w 10000"/>
                <a:gd name="connsiteY522" fmla="*/ 3653 h 10000"/>
                <a:gd name="connsiteX523" fmla="*/ 6535 w 10000"/>
                <a:gd name="connsiteY523" fmla="*/ 3560 h 10000"/>
                <a:gd name="connsiteX524" fmla="*/ 6497 w 10000"/>
                <a:gd name="connsiteY524" fmla="*/ 3471 h 10000"/>
                <a:gd name="connsiteX525" fmla="*/ 6438 w 10000"/>
                <a:gd name="connsiteY525" fmla="*/ 3378 h 10000"/>
                <a:gd name="connsiteX526" fmla="*/ 6358 w 10000"/>
                <a:gd name="connsiteY526" fmla="*/ 3288 h 10000"/>
                <a:gd name="connsiteX527" fmla="*/ 6277 w 10000"/>
                <a:gd name="connsiteY527" fmla="*/ 3204 h 10000"/>
                <a:gd name="connsiteX528" fmla="*/ 6192 w 10000"/>
                <a:gd name="connsiteY528" fmla="*/ 3120 h 10000"/>
                <a:gd name="connsiteX529" fmla="*/ 6122 w 10000"/>
                <a:gd name="connsiteY529" fmla="*/ 3043 h 10000"/>
                <a:gd name="connsiteX530" fmla="*/ 5908 w 10000"/>
                <a:gd name="connsiteY530" fmla="*/ 2784 h 10000"/>
                <a:gd name="connsiteX531" fmla="*/ 5710 w 10000"/>
                <a:gd name="connsiteY531" fmla="*/ 2531 h 10000"/>
                <a:gd name="connsiteX532" fmla="*/ 5522 w 10000"/>
                <a:gd name="connsiteY532" fmla="*/ 2267 h 10000"/>
                <a:gd name="connsiteX533" fmla="*/ 5201 w 10000"/>
                <a:gd name="connsiteY533" fmla="*/ 1705 h 10000"/>
                <a:gd name="connsiteX534" fmla="*/ 5104 w 10000"/>
                <a:gd name="connsiteY534" fmla="*/ 1602 h 10000"/>
                <a:gd name="connsiteX535" fmla="*/ 4992 w 10000"/>
                <a:gd name="connsiteY535" fmla="*/ 1496 h 10000"/>
                <a:gd name="connsiteX536" fmla="*/ 4879 w 10000"/>
                <a:gd name="connsiteY536" fmla="*/ 1394 h 10000"/>
                <a:gd name="connsiteX537" fmla="*/ 4778 w 10000"/>
                <a:gd name="connsiteY537" fmla="*/ 1298 h 10000"/>
                <a:gd name="connsiteX538" fmla="*/ 4692 w 10000"/>
                <a:gd name="connsiteY538" fmla="*/ 1148 h 10000"/>
                <a:gd name="connsiteX539" fmla="*/ 4746 w 10000"/>
                <a:gd name="connsiteY539" fmla="*/ 1130 h 10000"/>
                <a:gd name="connsiteX540" fmla="*/ 4783 w 10000"/>
                <a:gd name="connsiteY540" fmla="*/ 1153 h 10000"/>
                <a:gd name="connsiteX541" fmla="*/ 4847 w 10000"/>
                <a:gd name="connsiteY541" fmla="*/ 1174 h 10000"/>
                <a:gd name="connsiteX542" fmla="*/ 4901 w 10000"/>
                <a:gd name="connsiteY542" fmla="*/ 1193 h 10000"/>
                <a:gd name="connsiteX543" fmla="*/ 4960 w 10000"/>
                <a:gd name="connsiteY543" fmla="*/ 1209 h 10000"/>
                <a:gd name="connsiteX544" fmla="*/ 4938 w 10000"/>
                <a:gd name="connsiteY544" fmla="*/ 1235 h 10000"/>
                <a:gd name="connsiteX545" fmla="*/ 5099 w 10000"/>
                <a:gd name="connsiteY545" fmla="*/ 1288 h 10000"/>
                <a:gd name="connsiteX546" fmla="*/ 5206 w 10000"/>
                <a:gd name="connsiteY546" fmla="*/ 1288 h 10000"/>
                <a:gd name="connsiteX547" fmla="*/ 5345 w 10000"/>
                <a:gd name="connsiteY547" fmla="*/ 1285 h 10000"/>
                <a:gd name="connsiteX548" fmla="*/ 5506 w 10000"/>
                <a:gd name="connsiteY548" fmla="*/ 1280 h 10000"/>
                <a:gd name="connsiteX549" fmla="*/ 5672 w 10000"/>
                <a:gd name="connsiteY549" fmla="*/ 1280 h 10000"/>
                <a:gd name="connsiteX550" fmla="*/ 5838 w 10000"/>
                <a:gd name="connsiteY550" fmla="*/ 1280 h 10000"/>
                <a:gd name="connsiteX551" fmla="*/ 5994 w 10000"/>
                <a:gd name="connsiteY551" fmla="*/ 1280 h 10000"/>
                <a:gd name="connsiteX552" fmla="*/ 6133 w 10000"/>
                <a:gd name="connsiteY552" fmla="*/ 1288 h 10000"/>
                <a:gd name="connsiteX553" fmla="*/ 6240 w 10000"/>
                <a:gd name="connsiteY553" fmla="*/ 1293 h 10000"/>
                <a:gd name="connsiteX554" fmla="*/ 6315 w 10000"/>
                <a:gd name="connsiteY554" fmla="*/ 1304 h 10000"/>
                <a:gd name="connsiteX555" fmla="*/ 6395 w 10000"/>
                <a:gd name="connsiteY555" fmla="*/ 1328 h 10000"/>
                <a:gd name="connsiteX556" fmla="*/ 6443 w 10000"/>
                <a:gd name="connsiteY556" fmla="*/ 1357 h 10000"/>
                <a:gd name="connsiteX557" fmla="*/ 6470 w 10000"/>
                <a:gd name="connsiteY557" fmla="*/ 1380 h 10000"/>
                <a:gd name="connsiteX558" fmla="*/ 6492 w 10000"/>
                <a:gd name="connsiteY558" fmla="*/ 1409 h 10000"/>
                <a:gd name="connsiteX559" fmla="*/ 6518 w 10000"/>
                <a:gd name="connsiteY559" fmla="*/ 1441 h 10000"/>
                <a:gd name="connsiteX560" fmla="*/ 6561 w 10000"/>
                <a:gd name="connsiteY560" fmla="*/ 1478 h 10000"/>
                <a:gd name="connsiteX561" fmla="*/ 6593 w 10000"/>
                <a:gd name="connsiteY561" fmla="*/ 1494 h 10000"/>
                <a:gd name="connsiteX562" fmla="*/ 6636 w 10000"/>
                <a:gd name="connsiteY562" fmla="*/ 1499 h 10000"/>
                <a:gd name="connsiteX563" fmla="*/ 6685 w 10000"/>
                <a:gd name="connsiteY563" fmla="*/ 1502 h 10000"/>
                <a:gd name="connsiteX564" fmla="*/ 6738 w 10000"/>
                <a:gd name="connsiteY564" fmla="*/ 1507 h 10000"/>
                <a:gd name="connsiteX565" fmla="*/ 6792 w 10000"/>
                <a:gd name="connsiteY565" fmla="*/ 1512 h 10000"/>
                <a:gd name="connsiteX566" fmla="*/ 6845 w 10000"/>
                <a:gd name="connsiteY566" fmla="*/ 1565 h 10000"/>
                <a:gd name="connsiteX567" fmla="*/ 6877 w 10000"/>
                <a:gd name="connsiteY567" fmla="*/ 1570 h 10000"/>
                <a:gd name="connsiteX568" fmla="*/ 6947 w 10000"/>
                <a:gd name="connsiteY568" fmla="*/ 1570 h 10000"/>
                <a:gd name="connsiteX569" fmla="*/ 7038 w 10000"/>
                <a:gd name="connsiteY569" fmla="*/ 1576 h 10000"/>
                <a:gd name="connsiteX570" fmla="*/ 7134 w 10000"/>
                <a:gd name="connsiteY570" fmla="*/ 1576 h 10000"/>
                <a:gd name="connsiteX571" fmla="*/ 7225 w 10000"/>
                <a:gd name="connsiteY571" fmla="*/ 1578 h 10000"/>
                <a:gd name="connsiteX572" fmla="*/ 7300 w 10000"/>
                <a:gd name="connsiteY572" fmla="*/ 1581 h 10000"/>
                <a:gd name="connsiteX573" fmla="*/ 7392 w 10000"/>
                <a:gd name="connsiteY573" fmla="*/ 1594 h 10000"/>
                <a:gd name="connsiteX574" fmla="*/ 7504 w 10000"/>
                <a:gd name="connsiteY574" fmla="*/ 1610 h 10000"/>
                <a:gd name="connsiteX575" fmla="*/ 7616 w 10000"/>
                <a:gd name="connsiteY575" fmla="*/ 1623 h 10000"/>
                <a:gd name="connsiteX576" fmla="*/ 7724 w 10000"/>
                <a:gd name="connsiteY576" fmla="*/ 1636 h 10000"/>
                <a:gd name="connsiteX577" fmla="*/ 7815 w 10000"/>
                <a:gd name="connsiteY577" fmla="*/ 1644 h 10000"/>
                <a:gd name="connsiteX578" fmla="*/ 7922 w 10000"/>
                <a:gd name="connsiteY578" fmla="*/ 1647 h 10000"/>
                <a:gd name="connsiteX579" fmla="*/ 8040 w 10000"/>
                <a:gd name="connsiteY579" fmla="*/ 1647 h 10000"/>
                <a:gd name="connsiteX580" fmla="*/ 8163 w 10000"/>
                <a:gd name="connsiteY580" fmla="*/ 1644 h 10000"/>
                <a:gd name="connsiteX581" fmla="*/ 8275 w 10000"/>
                <a:gd name="connsiteY581" fmla="*/ 1644 h 10000"/>
                <a:gd name="connsiteX582" fmla="*/ 8377 w 10000"/>
                <a:gd name="connsiteY582" fmla="*/ 1652 h 10000"/>
                <a:gd name="connsiteX583" fmla="*/ 8404 w 10000"/>
                <a:gd name="connsiteY583" fmla="*/ 1623 h 10000"/>
                <a:gd name="connsiteX584" fmla="*/ 8447 w 10000"/>
                <a:gd name="connsiteY584" fmla="*/ 1602 h 10000"/>
                <a:gd name="connsiteX585" fmla="*/ 8490 w 10000"/>
                <a:gd name="connsiteY585" fmla="*/ 1578 h 10000"/>
                <a:gd name="connsiteX586" fmla="*/ 8516 w 10000"/>
                <a:gd name="connsiteY586" fmla="*/ 1557 h 10000"/>
                <a:gd name="connsiteX587" fmla="*/ 8543 w 10000"/>
                <a:gd name="connsiteY587" fmla="*/ 1528 h 10000"/>
                <a:gd name="connsiteX588" fmla="*/ 8548 w 10000"/>
                <a:gd name="connsiteY588" fmla="*/ 1499 h 10000"/>
                <a:gd name="connsiteX589" fmla="*/ 8543 w 10000"/>
                <a:gd name="connsiteY589" fmla="*/ 1478 h 10000"/>
                <a:gd name="connsiteX590" fmla="*/ 8543 w 10000"/>
                <a:gd name="connsiteY590" fmla="*/ 1454 h 10000"/>
                <a:gd name="connsiteX591" fmla="*/ 8548 w 10000"/>
                <a:gd name="connsiteY591" fmla="*/ 1425 h 10000"/>
                <a:gd name="connsiteX592" fmla="*/ 8570 w 10000"/>
                <a:gd name="connsiteY592" fmla="*/ 1383 h 10000"/>
                <a:gd name="connsiteX593" fmla="*/ 8629 w 10000"/>
                <a:gd name="connsiteY593" fmla="*/ 1320 h 10000"/>
                <a:gd name="connsiteX594" fmla="*/ 8698 w 10000"/>
                <a:gd name="connsiteY594" fmla="*/ 1256 h 10000"/>
                <a:gd name="connsiteX595" fmla="*/ 8747 w 10000"/>
                <a:gd name="connsiteY595" fmla="*/ 1193 h 10000"/>
                <a:gd name="connsiteX596" fmla="*/ 8768 w 10000"/>
                <a:gd name="connsiteY596" fmla="*/ 1148 h 10000"/>
                <a:gd name="connsiteX597" fmla="*/ 8790 w 10000"/>
                <a:gd name="connsiteY597" fmla="*/ 1093 h 10000"/>
                <a:gd name="connsiteX598" fmla="*/ 8800 w 10000"/>
                <a:gd name="connsiteY598" fmla="*/ 1037 h 10000"/>
                <a:gd name="connsiteX599" fmla="*/ 8822 w 10000"/>
                <a:gd name="connsiteY599" fmla="*/ 984 h 10000"/>
                <a:gd name="connsiteX600" fmla="*/ 8843 w 10000"/>
                <a:gd name="connsiteY600" fmla="*/ 937 h 10000"/>
                <a:gd name="connsiteX601" fmla="*/ 8870 w 10000"/>
                <a:gd name="connsiteY601" fmla="*/ 897 h 10000"/>
                <a:gd name="connsiteX602" fmla="*/ 8913 w 10000"/>
                <a:gd name="connsiteY602" fmla="*/ 868 h 10000"/>
                <a:gd name="connsiteX603" fmla="*/ 8961 w 10000"/>
                <a:gd name="connsiteY603" fmla="*/ 837 h 10000"/>
                <a:gd name="connsiteX604" fmla="*/ 8993 w 10000"/>
                <a:gd name="connsiteY604" fmla="*/ 802 h 10000"/>
                <a:gd name="connsiteX605" fmla="*/ 9014 w 10000"/>
                <a:gd name="connsiteY605" fmla="*/ 757 h 10000"/>
                <a:gd name="connsiteX606" fmla="*/ 9014 w 10000"/>
                <a:gd name="connsiteY606" fmla="*/ 723 h 10000"/>
                <a:gd name="connsiteX607" fmla="*/ 9014 w 10000"/>
                <a:gd name="connsiteY607" fmla="*/ 694 h 10000"/>
                <a:gd name="connsiteX608" fmla="*/ 9009 w 10000"/>
                <a:gd name="connsiteY608" fmla="*/ 662 h 10000"/>
                <a:gd name="connsiteX609" fmla="*/ 9004 w 10000"/>
                <a:gd name="connsiteY609" fmla="*/ 631 h 10000"/>
                <a:gd name="connsiteX610" fmla="*/ 9014 w 10000"/>
                <a:gd name="connsiteY610" fmla="*/ 594 h 10000"/>
                <a:gd name="connsiteX611" fmla="*/ 8886 w 10000"/>
                <a:gd name="connsiteY611" fmla="*/ 538 h 10000"/>
                <a:gd name="connsiteX612" fmla="*/ 8757 w 10000"/>
                <a:gd name="connsiteY612" fmla="*/ 478 h 10000"/>
                <a:gd name="connsiteX613" fmla="*/ 8650 w 10000"/>
                <a:gd name="connsiteY613" fmla="*/ 412 h 10000"/>
                <a:gd name="connsiteX614" fmla="*/ 8559 w 10000"/>
                <a:gd name="connsiteY614" fmla="*/ 338 h 10000"/>
                <a:gd name="connsiteX615" fmla="*/ 8484 w 10000"/>
                <a:gd name="connsiteY615" fmla="*/ 253 h 10000"/>
                <a:gd name="connsiteX616" fmla="*/ 8399 w 10000"/>
                <a:gd name="connsiteY616" fmla="*/ 116 h 10000"/>
                <a:gd name="connsiteX617" fmla="*/ 8468 w 10000"/>
                <a:gd name="connsiteY617" fmla="*/ 92 h 10000"/>
                <a:gd name="connsiteX618" fmla="*/ 8548 w 10000"/>
                <a:gd name="connsiteY618" fmla="*/ 82 h 10000"/>
                <a:gd name="connsiteX619" fmla="*/ 8640 w 10000"/>
                <a:gd name="connsiteY619" fmla="*/ 61 h 10000"/>
                <a:gd name="connsiteX620" fmla="*/ 8698 w 10000"/>
                <a:gd name="connsiteY620" fmla="*/ 3 h 10000"/>
                <a:gd name="connsiteX621" fmla="*/ 8779 w 10000"/>
                <a:gd name="connsiteY6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Lst>
              <a:rect l="l" t="t" r="r" b="b"/>
              <a:pathLst>
                <a:path w="10000" h="10000">
                  <a:moveTo>
                    <a:pt x="8779" y="0"/>
                  </a:moveTo>
                  <a:lnTo>
                    <a:pt x="8875" y="0"/>
                  </a:lnTo>
                  <a:lnTo>
                    <a:pt x="8993" y="3"/>
                  </a:lnTo>
                  <a:lnTo>
                    <a:pt x="9111" y="11"/>
                  </a:lnTo>
                  <a:lnTo>
                    <a:pt x="9239" y="24"/>
                  </a:lnTo>
                  <a:lnTo>
                    <a:pt x="9347" y="37"/>
                  </a:lnTo>
                  <a:lnTo>
                    <a:pt x="9448" y="58"/>
                  </a:lnTo>
                  <a:lnTo>
                    <a:pt x="9513" y="79"/>
                  </a:lnTo>
                  <a:lnTo>
                    <a:pt x="9555" y="106"/>
                  </a:lnTo>
                  <a:cubicBezTo>
                    <a:pt x="9561" y="111"/>
                    <a:pt x="9566" y="116"/>
                    <a:pt x="9572" y="121"/>
                  </a:cubicBezTo>
                  <a:cubicBezTo>
                    <a:pt x="9574" y="133"/>
                    <a:pt x="9575" y="144"/>
                    <a:pt x="9577" y="156"/>
                  </a:cubicBezTo>
                  <a:cubicBezTo>
                    <a:pt x="9582" y="171"/>
                    <a:pt x="9588" y="186"/>
                    <a:pt x="9593" y="201"/>
                  </a:cubicBezTo>
                  <a:cubicBezTo>
                    <a:pt x="9597" y="217"/>
                    <a:pt x="9600" y="232"/>
                    <a:pt x="9604" y="248"/>
                  </a:cubicBezTo>
                  <a:cubicBezTo>
                    <a:pt x="9609" y="267"/>
                    <a:pt x="9615" y="285"/>
                    <a:pt x="9620" y="304"/>
                  </a:cubicBezTo>
                  <a:cubicBezTo>
                    <a:pt x="9622" y="320"/>
                    <a:pt x="9623" y="335"/>
                    <a:pt x="9625" y="351"/>
                  </a:cubicBezTo>
                  <a:cubicBezTo>
                    <a:pt x="9629" y="366"/>
                    <a:pt x="9632" y="381"/>
                    <a:pt x="9636" y="396"/>
                  </a:cubicBezTo>
                  <a:lnTo>
                    <a:pt x="9636" y="428"/>
                  </a:lnTo>
                  <a:cubicBezTo>
                    <a:pt x="9623" y="452"/>
                    <a:pt x="9611" y="475"/>
                    <a:pt x="9598" y="499"/>
                  </a:cubicBezTo>
                  <a:cubicBezTo>
                    <a:pt x="9603" y="510"/>
                    <a:pt x="9609" y="522"/>
                    <a:pt x="9614" y="533"/>
                  </a:cubicBezTo>
                  <a:cubicBezTo>
                    <a:pt x="9621" y="549"/>
                    <a:pt x="9629" y="565"/>
                    <a:pt x="9636" y="581"/>
                  </a:cubicBezTo>
                  <a:cubicBezTo>
                    <a:pt x="9645" y="597"/>
                    <a:pt x="9654" y="612"/>
                    <a:pt x="9663" y="628"/>
                  </a:cubicBezTo>
                  <a:lnTo>
                    <a:pt x="9684" y="670"/>
                  </a:lnTo>
                  <a:cubicBezTo>
                    <a:pt x="9688" y="686"/>
                    <a:pt x="9691" y="702"/>
                    <a:pt x="9695" y="718"/>
                  </a:cubicBezTo>
                  <a:lnTo>
                    <a:pt x="9695" y="768"/>
                  </a:lnTo>
                  <a:lnTo>
                    <a:pt x="9689" y="816"/>
                  </a:lnTo>
                  <a:cubicBezTo>
                    <a:pt x="9687" y="831"/>
                    <a:pt x="9686" y="845"/>
                    <a:pt x="9684" y="860"/>
                  </a:cubicBezTo>
                  <a:lnTo>
                    <a:pt x="9684" y="903"/>
                  </a:lnTo>
                  <a:cubicBezTo>
                    <a:pt x="9689" y="913"/>
                    <a:pt x="9695" y="922"/>
                    <a:pt x="9700" y="932"/>
                  </a:cubicBezTo>
                  <a:cubicBezTo>
                    <a:pt x="9713" y="940"/>
                    <a:pt x="9725" y="947"/>
                    <a:pt x="9738" y="955"/>
                  </a:cubicBezTo>
                  <a:lnTo>
                    <a:pt x="9786" y="979"/>
                  </a:lnTo>
                  <a:lnTo>
                    <a:pt x="9839" y="1000"/>
                  </a:lnTo>
                  <a:cubicBezTo>
                    <a:pt x="9855" y="1006"/>
                    <a:pt x="9872" y="1013"/>
                    <a:pt x="9888" y="1019"/>
                  </a:cubicBezTo>
                  <a:lnTo>
                    <a:pt x="9936" y="1037"/>
                  </a:lnTo>
                  <a:cubicBezTo>
                    <a:pt x="9950" y="1047"/>
                    <a:pt x="9965" y="1056"/>
                    <a:pt x="9979" y="1066"/>
                  </a:cubicBezTo>
                  <a:cubicBezTo>
                    <a:pt x="9986" y="1079"/>
                    <a:pt x="9993" y="1093"/>
                    <a:pt x="10000" y="1106"/>
                  </a:cubicBezTo>
                  <a:lnTo>
                    <a:pt x="9898" y="1198"/>
                  </a:lnTo>
                  <a:cubicBezTo>
                    <a:pt x="9871" y="1232"/>
                    <a:pt x="9845" y="1267"/>
                    <a:pt x="9818" y="1301"/>
                  </a:cubicBezTo>
                  <a:cubicBezTo>
                    <a:pt x="9797" y="1336"/>
                    <a:pt x="9775" y="1372"/>
                    <a:pt x="9754" y="1407"/>
                  </a:cubicBezTo>
                  <a:cubicBezTo>
                    <a:pt x="9732" y="1444"/>
                    <a:pt x="9711" y="1481"/>
                    <a:pt x="9689" y="1518"/>
                  </a:cubicBezTo>
                  <a:lnTo>
                    <a:pt x="9620" y="1626"/>
                  </a:lnTo>
                  <a:lnTo>
                    <a:pt x="9545" y="1731"/>
                  </a:lnTo>
                  <a:cubicBezTo>
                    <a:pt x="9532" y="1750"/>
                    <a:pt x="9520" y="1768"/>
                    <a:pt x="9507" y="1787"/>
                  </a:cubicBezTo>
                  <a:cubicBezTo>
                    <a:pt x="9496" y="1807"/>
                    <a:pt x="9486" y="1827"/>
                    <a:pt x="9475" y="1847"/>
                  </a:cubicBezTo>
                  <a:cubicBezTo>
                    <a:pt x="9468" y="1867"/>
                    <a:pt x="9461" y="1888"/>
                    <a:pt x="9454" y="1908"/>
                  </a:cubicBezTo>
                  <a:cubicBezTo>
                    <a:pt x="9441" y="1930"/>
                    <a:pt x="9429" y="1952"/>
                    <a:pt x="9416" y="1974"/>
                  </a:cubicBezTo>
                  <a:cubicBezTo>
                    <a:pt x="9404" y="1994"/>
                    <a:pt x="9391" y="2015"/>
                    <a:pt x="9379" y="2035"/>
                  </a:cubicBezTo>
                  <a:lnTo>
                    <a:pt x="9314" y="2088"/>
                  </a:lnTo>
                  <a:cubicBezTo>
                    <a:pt x="9289" y="2099"/>
                    <a:pt x="9264" y="2111"/>
                    <a:pt x="9239" y="2122"/>
                  </a:cubicBezTo>
                  <a:lnTo>
                    <a:pt x="9143" y="2146"/>
                  </a:lnTo>
                  <a:cubicBezTo>
                    <a:pt x="9107" y="2151"/>
                    <a:pt x="9072" y="2157"/>
                    <a:pt x="9036" y="2162"/>
                  </a:cubicBezTo>
                  <a:lnTo>
                    <a:pt x="8918" y="2175"/>
                  </a:lnTo>
                  <a:lnTo>
                    <a:pt x="8795" y="2185"/>
                  </a:lnTo>
                  <a:lnTo>
                    <a:pt x="8677" y="2201"/>
                  </a:lnTo>
                  <a:lnTo>
                    <a:pt x="8468" y="2220"/>
                  </a:lnTo>
                  <a:lnTo>
                    <a:pt x="8232" y="2241"/>
                  </a:lnTo>
                  <a:lnTo>
                    <a:pt x="7975" y="2251"/>
                  </a:lnTo>
                  <a:lnTo>
                    <a:pt x="7702" y="2262"/>
                  </a:lnTo>
                  <a:lnTo>
                    <a:pt x="7429" y="2264"/>
                  </a:lnTo>
                  <a:lnTo>
                    <a:pt x="7145" y="2267"/>
                  </a:lnTo>
                  <a:lnTo>
                    <a:pt x="6861" y="2267"/>
                  </a:lnTo>
                  <a:cubicBezTo>
                    <a:pt x="6863" y="2328"/>
                    <a:pt x="6865" y="2388"/>
                    <a:pt x="6867" y="2449"/>
                  </a:cubicBezTo>
                  <a:cubicBezTo>
                    <a:pt x="6876" y="2512"/>
                    <a:pt x="6884" y="2574"/>
                    <a:pt x="6893" y="2637"/>
                  </a:cubicBezTo>
                  <a:cubicBezTo>
                    <a:pt x="6907" y="2698"/>
                    <a:pt x="6922" y="2760"/>
                    <a:pt x="6936" y="2821"/>
                  </a:cubicBezTo>
                  <a:cubicBezTo>
                    <a:pt x="6954" y="2879"/>
                    <a:pt x="6972" y="2938"/>
                    <a:pt x="6990" y="2996"/>
                  </a:cubicBezTo>
                  <a:cubicBezTo>
                    <a:pt x="7013" y="3050"/>
                    <a:pt x="7036" y="3105"/>
                    <a:pt x="7059" y="3159"/>
                  </a:cubicBezTo>
                  <a:cubicBezTo>
                    <a:pt x="7082" y="3207"/>
                    <a:pt x="7106" y="3256"/>
                    <a:pt x="7129" y="3304"/>
                  </a:cubicBezTo>
                  <a:cubicBezTo>
                    <a:pt x="7145" y="3344"/>
                    <a:pt x="7161" y="3383"/>
                    <a:pt x="7177" y="3423"/>
                  </a:cubicBezTo>
                  <a:lnTo>
                    <a:pt x="7225" y="3537"/>
                  </a:lnTo>
                  <a:cubicBezTo>
                    <a:pt x="7238" y="3576"/>
                    <a:pt x="7250" y="3614"/>
                    <a:pt x="7263" y="3653"/>
                  </a:cubicBezTo>
                  <a:cubicBezTo>
                    <a:pt x="7279" y="3692"/>
                    <a:pt x="7295" y="3730"/>
                    <a:pt x="7311" y="3769"/>
                  </a:cubicBezTo>
                  <a:cubicBezTo>
                    <a:pt x="7331" y="3808"/>
                    <a:pt x="7350" y="3846"/>
                    <a:pt x="7370" y="3885"/>
                  </a:cubicBezTo>
                  <a:lnTo>
                    <a:pt x="7450" y="3980"/>
                  </a:lnTo>
                  <a:cubicBezTo>
                    <a:pt x="7477" y="4012"/>
                    <a:pt x="7504" y="4043"/>
                    <a:pt x="7531" y="4075"/>
                  </a:cubicBezTo>
                  <a:cubicBezTo>
                    <a:pt x="7561" y="4107"/>
                    <a:pt x="7592" y="4138"/>
                    <a:pt x="7622" y="4170"/>
                  </a:cubicBezTo>
                  <a:lnTo>
                    <a:pt x="7702" y="4262"/>
                  </a:lnTo>
                  <a:cubicBezTo>
                    <a:pt x="7723" y="4293"/>
                    <a:pt x="7745" y="4324"/>
                    <a:pt x="7766" y="4355"/>
                  </a:cubicBezTo>
                  <a:cubicBezTo>
                    <a:pt x="7775" y="4386"/>
                    <a:pt x="7784" y="4416"/>
                    <a:pt x="7793" y="4447"/>
                  </a:cubicBezTo>
                  <a:cubicBezTo>
                    <a:pt x="7777" y="4457"/>
                    <a:pt x="7761" y="4466"/>
                    <a:pt x="7745" y="4476"/>
                  </a:cubicBezTo>
                  <a:lnTo>
                    <a:pt x="7697" y="4503"/>
                  </a:lnTo>
                  <a:cubicBezTo>
                    <a:pt x="7681" y="4513"/>
                    <a:pt x="7665" y="4524"/>
                    <a:pt x="7649" y="4534"/>
                  </a:cubicBezTo>
                  <a:cubicBezTo>
                    <a:pt x="7635" y="4542"/>
                    <a:pt x="7620" y="4550"/>
                    <a:pt x="7606" y="4558"/>
                  </a:cubicBezTo>
                  <a:cubicBezTo>
                    <a:pt x="7593" y="4562"/>
                    <a:pt x="7581" y="4567"/>
                    <a:pt x="7568" y="4571"/>
                  </a:cubicBezTo>
                  <a:cubicBezTo>
                    <a:pt x="7541" y="4575"/>
                    <a:pt x="7515" y="4578"/>
                    <a:pt x="7488" y="4582"/>
                  </a:cubicBezTo>
                  <a:lnTo>
                    <a:pt x="7413" y="4603"/>
                  </a:lnTo>
                  <a:cubicBezTo>
                    <a:pt x="7383" y="4612"/>
                    <a:pt x="7352" y="4620"/>
                    <a:pt x="7322" y="4629"/>
                  </a:cubicBezTo>
                  <a:cubicBezTo>
                    <a:pt x="7295" y="4640"/>
                    <a:pt x="7269" y="4652"/>
                    <a:pt x="7242" y="4663"/>
                  </a:cubicBezTo>
                  <a:cubicBezTo>
                    <a:pt x="7219" y="4675"/>
                    <a:pt x="7195" y="4686"/>
                    <a:pt x="7172" y="4698"/>
                  </a:cubicBezTo>
                  <a:cubicBezTo>
                    <a:pt x="7151" y="4708"/>
                    <a:pt x="7129" y="4717"/>
                    <a:pt x="7108" y="4727"/>
                  </a:cubicBezTo>
                  <a:cubicBezTo>
                    <a:pt x="7090" y="4724"/>
                    <a:pt x="7072" y="4722"/>
                    <a:pt x="7054" y="4719"/>
                  </a:cubicBezTo>
                  <a:cubicBezTo>
                    <a:pt x="7042" y="4623"/>
                    <a:pt x="7029" y="4527"/>
                    <a:pt x="7017" y="4431"/>
                  </a:cubicBezTo>
                  <a:lnTo>
                    <a:pt x="6947" y="4431"/>
                  </a:lnTo>
                  <a:lnTo>
                    <a:pt x="6893" y="4434"/>
                  </a:lnTo>
                  <a:lnTo>
                    <a:pt x="6840" y="4434"/>
                  </a:lnTo>
                  <a:lnTo>
                    <a:pt x="6770" y="4437"/>
                  </a:lnTo>
                  <a:lnTo>
                    <a:pt x="6663" y="4442"/>
                  </a:lnTo>
                  <a:cubicBezTo>
                    <a:pt x="6659" y="4490"/>
                    <a:pt x="6656" y="4539"/>
                    <a:pt x="6652" y="4587"/>
                  </a:cubicBezTo>
                  <a:cubicBezTo>
                    <a:pt x="6649" y="4637"/>
                    <a:pt x="6645" y="4687"/>
                    <a:pt x="6642" y="4737"/>
                  </a:cubicBezTo>
                  <a:cubicBezTo>
                    <a:pt x="6640" y="4786"/>
                    <a:pt x="6638" y="4836"/>
                    <a:pt x="6636" y="4885"/>
                  </a:cubicBezTo>
                  <a:cubicBezTo>
                    <a:pt x="6629" y="4934"/>
                    <a:pt x="6622" y="4984"/>
                    <a:pt x="6615" y="5033"/>
                  </a:cubicBezTo>
                  <a:cubicBezTo>
                    <a:pt x="6601" y="5069"/>
                    <a:pt x="6586" y="5105"/>
                    <a:pt x="6572" y="5141"/>
                  </a:cubicBezTo>
                  <a:lnTo>
                    <a:pt x="6524" y="5252"/>
                  </a:lnTo>
                  <a:cubicBezTo>
                    <a:pt x="6508" y="5285"/>
                    <a:pt x="6492" y="5319"/>
                    <a:pt x="6476" y="5352"/>
                  </a:cubicBezTo>
                  <a:cubicBezTo>
                    <a:pt x="6467" y="5386"/>
                    <a:pt x="6458" y="5421"/>
                    <a:pt x="6449" y="5455"/>
                  </a:cubicBezTo>
                  <a:cubicBezTo>
                    <a:pt x="6451" y="5487"/>
                    <a:pt x="6452" y="5518"/>
                    <a:pt x="6454" y="5550"/>
                  </a:cubicBezTo>
                  <a:cubicBezTo>
                    <a:pt x="6450" y="5552"/>
                    <a:pt x="6447" y="5554"/>
                    <a:pt x="6443" y="5556"/>
                  </a:cubicBezTo>
                  <a:lnTo>
                    <a:pt x="6427" y="5556"/>
                  </a:lnTo>
                  <a:lnTo>
                    <a:pt x="6427" y="5556"/>
                  </a:lnTo>
                  <a:cubicBezTo>
                    <a:pt x="6425" y="5557"/>
                    <a:pt x="6424" y="5557"/>
                    <a:pt x="6422" y="5558"/>
                  </a:cubicBezTo>
                  <a:lnTo>
                    <a:pt x="6422" y="5566"/>
                  </a:lnTo>
                  <a:lnTo>
                    <a:pt x="6422" y="5571"/>
                  </a:lnTo>
                  <a:lnTo>
                    <a:pt x="6422" y="5582"/>
                  </a:lnTo>
                  <a:lnTo>
                    <a:pt x="6422" y="5595"/>
                  </a:lnTo>
                  <a:lnTo>
                    <a:pt x="6347" y="5682"/>
                  </a:lnTo>
                  <a:cubicBezTo>
                    <a:pt x="6327" y="5713"/>
                    <a:pt x="6308" y="5744"/>
                    <a:pt x="6288" y="5775"/>
                  </a:cubicBezTo>
                  <a:cubicBezTo>
                    <a:pt x="6279" y="5807"/>
                    <a:pt x="6270" y="5840"/>
                    <a:pt x="6261" y="5872"/>
                  </a:cubicBezTo>
                  <a:cubicBezTo>
                    <a:pt x="6258" y="5907"/>
                    <a:pt x="6254" y="5943"/>
                    <a:pt x="6251" y="5978"/>
                  </a:cubicBezTo>
                  <a:cubicBezTo>
                    <a:pt x="6246" y="6013"/>
                    <a:pt x="6240" y="6048"/>
                    <a:pt x="6235" y="6083"/>
                  </a:cubicBezTo>
                  <a:lnTo>
                    <a:pt x="6229" y="6194"/>
                  </a:lnTo>
                  <a:lnTo>
                    <a:pt x="6208" y="6302"/>
                  </a:lnTo>
                  <a:cubicBezTo>
                    <a:pt x="6195" y="6339"/>
                    <a:pt x="6183" y="6376"/>
                    <a:pt x="6170" y="6413"/>
                  </a:cubicBezTo>
                  <a:lnTo>
                    <a:pt x="5978" y="7213"/>
                  </a:lnTo>
                  <a:lnTo>
                    <a:pt x="5951" y="7300"/>
                  </a:lnTo>
                  <a:cubicBezTo>
                    <a:pt x="5946" y="7333"/>
                    <a:pt x="5940" y="7365"/>
                    <a:pt x="5935" y="7398"/>
                  </a:cubicBezTo>
                  <a:cubicBezTo>
                    <a:pt x="5933" y="7428"/>
                    <a:pt x="5931" y="7457"/>
                    <a:pt x="5929" y="7487"/>
                  </a:cubicBezTo>
                  <a:lnTo>
                    <a:pt x="5929" y="7585"/>
                  </a:lnTo>
                  <a:lnTo>
                    <a:pt x="5929" y="7672"/>
                  </a:lnTo>
                  <a:cubicBezTo>
                    <a:pt x="5924" y="7699"/>
                    <a:pt x="5918" y="7727"/>
                    <a:pt x="5913" y="7754"/>
                  </a:cubicBezTo>
                  <a:cubicBezTo>
                    <a:pt x="5908" y="7780"/>
                    <a:pt x="5902" y="7805"/>
                    <a:pt x="5897" y="7831"/>
                  </a:cubicBezTo>
                  <a:cubicBezTo>
                    <a:pt x="5886" y="7859"/>
                    <a:pt x="5876" y="7887"/>
                    <a:pt x="5865" y="7915"/>
                  </a:cubicBezTo>
                  <a:lnTo>
                    <a:pt x="5865" y="7997"/>
                  </a:lnTo>
                  <a:cubicBezTo>
                    <a:pt x="5872" y="8022"/>
                    <a:pt x="5879" y="8048"/>
                    <a:pt x="5886" y="8073"/>
                  </a:cubicBezTo>
                  <a:cubicBezTo>
                    <a:pt x="5899" y="8098"/>
                    <a:pt x="5911" y="8122"/>
                    <a:pt x="5924" y="8147"/>
                  </a:cubicBezTo>
                  <a:lnTo>
                    <a:pt x="5972" y="8216"/>
                  </a:lnTo>
                  <a:lnTo>
                    <a:pt x="6020" y="8282"/>
                  </a:lnTo>
                  <a:lnTo>
                    <a:pt x="6069" y="8343"/>
                  </a:lnTo>
                  <a:cubicBezTo>
                    <a:pt x="6092" y="8412"/>
                    <a:pt x="6115" y="8482"/>
                    <a:pt x="6138" y="8551"/>
                  </a:cubicBezTo>
                  <a:lnTo>
                    <a:pt x="6111" y="8572"/>
                  </a:lnTo>
                  <a:cubicBezTo>
                    <a:pt x="6097" y="8576"/>
                    <a:pt x="6083" y="8581"/>
                    <a:pt x="6069" y="8585"/>
                  </a:cubicBezTo>
                  <a:cubicBezTo>
                    <a:pt x="6056" y="8590"/>
                    <a:pt x="6044" y="8594"/>
                    <a:pt x="6031" y="8599"/>
                  </a:cubicBezTo>
                  <a:cubicBezTo>
                    <a:pt x="6020" y="8606"/>
                    <a:pt x="6010" y="8613"/>
                    <a:pt x="5999" y="8620"/>
                  </a:cubicBezTo>
                  <a:cubicBezTo>
                    <a:pt x="6022" y="8623"/>
                    <a:pt x="6046" y="8627"/>
                    <a:pt x="6069" y="8630"/>
                  </a:cubicBezTo>
                  <a:cubicBezTo>
                    <a:pt x="6085" y="8634"/>
                    <a:pt x="6101" y="8639"/>
                    <a:pt x="6117" y="8643"/>
                  </a:cubicBezTo>
                  <a:cubicBezTo>
                    <a:pt x="6131" y="8652"/>
                    <a:pt x="6146" y="8661"/>
                    <a:pt x="6160" y="8670"/>
                  </a:cubicBezTo>
                  <a:cubicBezTo>
                    <a:pt x="6153" y="8687"/>
                    <a:pt x="6145" y="8703"/>
                    <a:pt x="6138" y="8720"/>
                  </a:cubicBezTo>
                  <a:cubicBezTo>
                    <a:pt x="6140" y="8737"/>
                    <a:pt x="6142" y="8753"/>
                    <a:pt x="6144" y="8770"/>
                  </a:cubicBezTo>
                  <a:cubicBezTo>
                    <a:pt x="6156" y="8789"/>
                    <a:pt x="6169" y="8807"/>
                    <a:pt x="6181" y="8826"/>
                  </a:cubicBezTo>
                  <a:cubicBezTo>
                    <a:pt x="6199" y="8842"/>
                    <a:pt x="6217" y="8857"/>
                    <a:pt x="6235" y="8873"/>
                  </a:cubicBezTo>
                  <a:cubicBezTo>
                    <a:pt x="6253" y="8888"/>
                    <a:pt x="6270" y="8903"/>
                    <a:pt x="6288" y="8918"/>
                  </a:cubicBezTo>
                  <a:lnTo>
                    <a:pt x="6352" y="8952"/>
                  </a:lnTo>
                  <a:lnTo>
                    <a:pt x="6465" y="9005"/>
                  </a:lnTo>
                  <a:lnTo>
                    <a:pt x="6583" y="9063"/>
                  </a:lnTo>
                  <a:lnTo>
                    <a:pt x="6706" y="9116"/>
                  </a:lnTo>
                  <a:lnTo>
                    <a:pt x="6781" y="9140"/>
                  </a:lnTo>
                  <a:lnTo>
                    <a:pt x="6867" y="9161"/>
                  </a:lnTo>
                  <a:lnTo>
                    <a:pt x="6958" y="9179"/>
                  </a:lnTo>
                  <a:lnTo>
                    <a:pt x="7043" y="9200"/>
                  </a:lnTo>
                  <a:lnTo>
                    <a:pt x="7134" y="9224"/>
                  </a:lnTo>
                  <a:lnTo>
                    <a:pt x="7220" y="9248"/>
                  </a:lnTo>
                  <a:lnTo>
                    <a:pt x="7290" y="9279"/>
                  </a:lnTo>
                  <a:lnTo>
                    <a:pt x="7343" y="9314"/>
                  </a:lnTo>
                  <a:cubicBezTo>
                    <a:pt x="7357" y="9329"/>
                    <a:pt x="7372" y="9344"/>
                    <a:pt x="7386" y="9359"/>
                  </a:cubicBezTo>
                  <a:cubicBezTo>
                    <a:pt x="7393" y="9376"/>
                    <a:pt x="7401" y="9392"/>
                    <a:pt x="7408" y="9409"/>
                  </a:cubicBezTo>
                  <a:lnTo>
                    <a:pt x="7381" y="9433"/>
                  </a:lnTo>
                  <a:cubicBezTo>
                    <a:pt x="7374" y="9443"/>
                    <a:pt x="7366" y="9454"/>
                    <a:pt x="7359" y="9464"/>
                  </a:cubicBezTo>
                  <a:lnTo>
                    <a:pt x="7333" y="9493"/>
                  </a:lnTo>
                  <a:cubicBezTo>
                    <a:pt x="7317" y="9503"/>
                    <a:pt x="7300" y="9512"/>
                    <a:pt x="7284" y="9522"/>
                  </a:cubicBezTo>
                  <a:lnTo>
                    <a:pt x="7193" y="9546"/>
                  </a:lnTo>
                  <a:lnTo>
                    <a:pt x="7081" y="9559"/>
                  </a:lnTo>
                  <a:lnTo>
                    <a:pt x="6958" y="9562"/>
                  </a:lnTo>
                  <a:lnTo>
                    <a:pt x="6824" y="9559"/>
                  </a:lnTo>
                  <a:lnTo>
                    <a:pt x="6690" y="9551"/>
                  </a:lnTo>
                  <a:lnTo>
                    <a:pt x="6567" y="9546"/>
                  </a:lnTo>
                  <a:lnTo>
                    <a:pt x="6454" y="9538"/>
                  </a:lnTo>
                  <a:lnTo>
                    <a:pt x="6261" y="9525"/>
                  </a:lnTo>
                  <a:lnTo>
                    <a:pt x="6074" y="9493"/>
                  </a:lnTo>
                  <a:lnTo>
                    <a:pt x="5903" y="9454"/>
                  </a:lnTo>
                  <a:lnTo>
                    <a:pt x="5726" y="9401"/>
                  </a:lnTo>
                  <a:lnTo>
                    <a:pt x="5560" y="9351"/>
                  </a:lnTo>
                  <a:lnTo>
                    <a:pt x="5404" y="9295"/>
                  </a:lnTo>
                  <a:lnTo>
                    <a:pt x="5244" y="9245"/>
                  </a:lnTo>
                  <a:lnTo>
                    <a:pt x="5083" y="9250"/>
                  </a:lnTo>
                  <a:cubicBezTo>
                    <a:pt x="5062" y="9248"/>
                    <a:pt x="5040" y="9247"/>
                    <a:pt x="5019" y="9245"/>
                  </a:cubicBezTo>
                  <a:lnTo>
                    <a:pt x="4944" y="9227"/>
                  </a:lnTo>
                  <a:lnTo>
                    <a:pt x="4853" y="9211"/>
                  </a:lnTo>
                  <a:lnTo>
                    <a:pt x="4762" y="9187"/>
                  </a:lnTo>
                  <a:lnTo>
                    <a:pt x="4681" y="9163"/>
                  </a:lnTo>
                  <a:cubicBezTo>
                    <a:pt x="4660" y="9153"/>
                    <a:pt x="4638" y="9144"/>
                    <a:pt x="4617" y="9134"/>
                  </a:cubicBezTo>
                  <a:lnTo>
                    <a:pt x="4585" y="9105"/>
                  </a:lnTo>
                  <a:cubicBezTo>
                    <a:pt x="4581" y="9090"/>
                    <a:pt x="4578" y="9075"/>
                    <a:pt x="4574" y="9060"/>
                  </a:cubicBezTo>
                  <a:cubicBezTo>
                    <a:pt x="4578" y="9042"/>
                    <a:pt x="4581" y="9023"/>
                    <a:pt x="4585" y="9005"/>
                  </a:cubicBezTo>
                  <a:cubicBezTo>
                    <a:pt x="4592" y="8986"/>
                    <a:pt x="4599" y="8966"/>
                    <a:pt x="4606" y="8947"/>
                  </a:cubicBezTo>
                  <a:cubicBezTo>
                    <a:pt x="4617" y="8926"/>
                    <a:pt x="4627" y="8905"/>
                    <a:pt x="4638" y="8884"/>
                  </a:cubicBezTo>
                  <a:cubicBezTo>
                    <a:pt x="4652" y="8863"/>
                    <a:pt x="4667" y="8841"/>
                    <a:pt x="4681" y="8820"/>
                  </a:cubicBezTo>
                  <a:cubicBezTo>
                    <a:pt x="4695" y="8799"/>
                    <a:pt x="4710" y="8778"/>
                    <a:pt x="4724" y="8757"/>
                  </a:cubicBezTo>
                  <a:cubicBezTo>
                    <a:pt x="4735" y="8738"/>
                    <a:pt x="4745" y="8718"/>
                    <a:pt x="4756" y="8699"/>
                  </a:cubicBezTo>
                  <a:cubicBezTo>
                    <a:pt x="4765" y="8681"/>
                    <a:pt x="4774" y="8664"/>
                    <a:pt x="4783" y="8646"/>
                  </a:cubicBezTo>
                  <a:cubicBezTo>
                    <a:pt x="4788" y="8632"/>
                    <a:pt x="4794" y="8618"/>
                    <a:pt x="4799" y="8604"/>
                  </a:cubicBezTo>
                  <a:lnTo>
                    <a:pt x="4676" y="8572"/>
                  </a:lnTo>
                  <a:cubicBezTo>
                    <a:pt x="4647" y="8561"/>
                    <a:pt x="4619" y="8549"/>
                    <a:pt x="4590" y="8538"/>
                  </a:cubicBezTo>
                  <a:cubicBezTo>
                    <a:pt x="4572" y="8526"/>
                    <a:pt x="4555" y="8513"/>
                    <a:pt x="4537" y="8501"/>
                  </a:cubicBezTo>
                  <a:cubicBezTo>
                    <a:pt x="4524" y="8487"/>
                    <a:pt x="4512" y="8473"/>
                    <a:pt x="4499" y="8459"/>
                  </a:cubicBezTo>
                  <a:cubicBezTo>
                    <a:pt x="4495" y="8444"/>
                    <a:pt x="4492" y="8429"/>
                    <a:pt x="4488" y="8414"/>
                  </a:cubicBezTo>
                  <a:lnTo>
                    <a:pt x="4494" y="8366"/>
                  </a:lnTo>
                  <a:cubicBezTo>
                    <a:pt x="4499" y="8349"/>
                    <a:pt x="4505" y="8333"/>
                    <a:pt x="4510" y="8316"/>
                  </a:cubicBezTo>
                  <a:cubicBezTo>
                    <a:pt x="4519" y="8298"/>
                    <a:pt x="4528" y="8281"/>
                    <a:pt x="4537" y="8263"/>
                  </a:cubicBezTo>
                  <a:cubicBezTo>
                    <a:pt x="4546" y="8246"/>
                    <a:pt x="4554" y="8228"/>
                    <a:pt x="4563" y="8211"/>
                  </a:cubicBezTo>
                  <a:cubicBezTo>
                    <a:pt x="4570" y="8192"/>
                    <a:pt x="4578" y="8174"/>
                    <a:pt x="4585" y="8155"/>
                  </a:cubicBezTo>
                  <a:cubicBezTo>
                    <a:pt x="4592" y="8136"/>
                    <a:pt x="4599" y="8116"/>
                    <a:pt x="4606" y="8097"/>
                  </a:cubicBezTo>
                  <a:cubicBezTo>
                    <a:pt x="4608" y="8079"/>
                    <a:pt x="4610" y="8060"/>
                    <a:pt x="4612" y="8042"/>
                  </a:cubicBezTo>
                  <a:cubicBezTo>
                    <a:pt x="4610" y="8023"/>
                    <a:pt x="4608" y="8003"/>
                    <a:pt x="4606" y="7984"/>
                  </a:cubicBezTo>
                  <a:cubicBezTo>
                    <a:pt x="4601" y="7963"/>
                    <a:pt x="4595" y="7941"/>
                    <a:pt x="4590" y="7920"/>
                  </a:cubicBezTo>
                  <a:cubicBezTo>
                    <a:pt x="4588" y="7893"/>
                    <a:pt x="4587" y="7865"/>
                    <a:pt x="4585" y="7838"/>
                  </a:cubicBezTo>
                  <a:lnTo>
                    <a:pt x="4585" y="7746"/>
                  </a:lnTo>
                  <a:cubicBezTo>
                    <a:pt x="4587" y="7713"/>
                    <a:pt x="4588" y="7679"/>
                    <a:pt x="4590" y="7646"/>
                  </a:cubicBezTo>
                  <a:cubicBezTo>
                    <a:pt x="4595" y="7614"/>
                    <a:pt x="4601" y="7583"/>
                    <a:pt x="4606" y="7551"/>
                  </a:cubicBezTo>
                  <a:cubicBezTo>
                    <a:pt x="4613" y="7522"/>
                    <a:pt x="4621" y="7493"/>
                    <a:pt x="4628" y="7464"/>
                  </a:cubicBezTo>
                  <a:cubicBezTo>
                    <a:pt x="4633" y="7417"/>
                    <a:pt x="4639" y="7371"/>
                    <a:pt x="4644" y="7324"/>
                  </a:cubicBezTo>
                  <a:cubicBezTo>
                    <a:pt x="4649" y="7274"/>
                    <a:pt x="4655" y="7223"/>
                    <a:pt x="4660" y="7173"/>
                  </a:cubicBezTo>
                  <a:lnTo>
                    <a:pt x="4660" y="7018"/>
                  </a:lnTo>
                  <a:cubicBezTo>
                    <a:pt x="4658" y="6963"/>
                    <a:pt x="4657" y="6909"/>
                    <a:pt x="4655" y="6854"/>
                  </a:cubicBezTo>
                  <a:cubicBezTo>
                    <a:pt x="4649" y="6800"/>
                    <a:pt x="4644" y="6747"/>
                    <a:pt x="4638" y="6693"/>
                  </a:cubicBezTo>
                  <a:cubicBezTo>
                    <a:pt x="4636" y="6642"/>
                    <a:pt x="4635" y="6591"/>
                    <a:pt x="4633" y="6540"/>
                  </a:cubicBezTo>
                  <a:cubicBezTo>
                    <a:pt x="4631" y="6492"/>
                    <a:pt x="4630" y="6443"/>
                    <a:pt x="4628" y="6395"/>
                  </a:cubicBezTo>
                  <a:lnTo>
                    <a:pt x="4628" y="6310"/>
                  </a:lnTo>
                  <a:cubicBezTo>
                    <a:pt x="4630" y="6282"/>
                    <a:pt x="4631" y="6254"/>
                    <a:pt x="4633" y="6226"/>
                  </a:cubicBezTo>
                  <a:cubicBezTo>
                    <a:pt x="4637" y="6197"/>
                    <a:pt x="4640" y="6168"/>
                    <a:pt x="4644" y="6139"/>
                  </a:cubicBezTo>
                  <a:cubicBezTo>
                    <a:pt x="4649" y="6111"/>
                    <a:pt x="4655" y="6082"/>
                    <a:pt x="4660" y="6054"/>
                  </a:cubicBezTo>
                  <a:cubicBezTo>
                    <a:pt x="4665" y="6025"/>
                    <a:pt x="4671" y="5996"/>
                    <a:pt x="4676" y="5967"/>
                  </a:cubicBezTo>
                  <a:lnTo>
                    <a:pt x="4676" y="5891"/>
                  </a:lnTo>
                  <a:cubicBezTo>
                    <a:pt x="4672" y="5866"/>
                    <a:pt x="4669" y="5842"/>
                    <a:pt x="4665" y="5817"/>
                  </a:cubicBezTo>
                  <a:lnTo>
                    <a:pt x="4638" y="5751"/>
                  </a:lnTo>
                  <a:cubicBezTo>
                    <a:pt x="4620" y="5732"/>
                    <a:pt x="4603" y="5712"/>
                    <a:pt x="4585" y="5693"/>
                  </a:cubicBezTo>
                  <a:lnTo>
                    <a:pt x="4585" y="5709"/>
                  </a:lnTo>
                  <a:cubicBezTo>
                    <a:pt x="4572" y="5719"/>
                    <a:pt x="4560" y="5730"/>
                    <a:pt x="4547" y="5740"/>
                  </a:cubicBezTo>
                  <a:cubicBezTo>
                    <a:pt x="4535" y="5755"/>
                    <a:pt x="4522" y="5770"/>
                    <a:pt x="4510" y="5785"/>
                  </a:cubicBezTo>
                  <a:cubicBezTo>
                    <a:pt x="4503" y="5799"/>
                    <a:pt x="4495" y="5813"/>
                    <a:pt x="4488" y="5827"/>
                  </a:cubicBezTo>
                  <a:cubicBezTo>
                    <a:pt x="4485" y="5842"/>
                    <a:pt x="4481" y="5857"/>
                    <a:pt x="4478" y="5872"/>
                  </a:cubicBezTo>
                  <a:cubicBezTo>
                    <a:pt x="4467" y="5876"/>
                    <a:pt x="4457" y="5881"/>
                    <a:pt x="4446" y="5885"/>
                  </a:cubicBezTo>
                  <a:lnTo>
                    <a:pt x="4408" y="5914"/>
                  </a:lnTo>
                  <a:lnTo>
                    <a:pt x="4371" y="5954"/>
                  </a:lnTo>
                  <a:cubicBezTo>
                    <a:pt x="4357" y="5970"/>
                    <a:pt x="4342" y="5986"/>
                    <a:pt x="4328" y="6002"/>
                  </a:cubicBezTo>
                  <a:cubicBezTo>
                    <a:pt x="4312" y="6020"/>
                    <a:pt x="4296" y="6039"/>
                    <a:pt x="4280" y="6057"/>
                  </a:cubicBezTo>
                  <a:lnTo>
                    <a:pt x="4237" y="6112"/>
                  </a:lnTo>
                  <a:cubicBezTo>
                    <a:pt x="4226" y="6130"/>
                    <a:pt x="4216" y="6147"/>
                    <a:pt x="4205" y="6165"/>
                  </a:cubicBezTo>
                  <a:cubicBezTo>
                    <a:pt x="4191" y="6182"/>
                    <a:pt x="4176" y="6198"/>
                    <a:pt x="4162" y="6215"/>
                  </a:cubicBezTo>
                  <a:cubicBezTo>
                    <a:pt x="4123" y="6263"/>
                    <a:pt x="4083" y="6310"/>
                    <a:pt x="4044" y="6358"/>
                  </a:cubicBezTo>
                  <a:cubicBezTo>
                    <a:pt x="3999" y="6405"/>
                    <a:pt x="3955" y="6453"/>
                    <a:pt x="3910" y="6500"/>
                  </a:cubicBezTo>
                  <a:lnTo>
                    <a:pt x="3787" y="6646"/>
                  </a:lnTo>
                  <a:cubicBezTo>
                    <a:pt x="3751" y="6693"/>
                    <a:pt x="3716" y="6741"/>
                    <a:pt x="3680" y="6788"/>
                  </a:cubicBezTo>
                  <a:cubicBezTo>
                    <a:pt x="3653" y="6834"/>
                    <a:pt x="3626" y="6879"/>
                    <a:pt x="3599" y="6925"/>
                  </a:cubicBezTo>
                  <a:lnTo>
                    <a:pt x="3599" y="6928"/>
                  </a:lnTo>
                  <a:lnTo>
                    <a:pt x="3599" y="6931"/>
                  </a:lnTo>
                  <a:cubicBezTo>
                    <a:pt x="3601" y="6933"/>
                    <a:pt x="3603" y="6934"/>
                    <a:pt x="3605" y="6936"/>
                  </a:cubicBezTo>
                  <a:lnTo>
                    <a:pt x="3605" y="6941"/>
                  </a:lnTo>
                  <a:cubicBezTo>
                    <a:pt x="3610" y="6945"/>
                    <a:pt x="3616" y="6948"/>
                    <a:pt x="3621" y="6952"/>
                  </a:cubicBezTo>
                  <a:cubicBezTo>
                    <a:pt x="3601" y="6948"/>
                    <a:pt x="3582" y="6945"/>
                    <a:pt x="3562" y="6941"/>
                  </a:cubicBezTo>
                  <a:cubicBezTo>
                    <a:pt x="3553" y="6960"/>
                    <a:pt x="3544" y="6978"/>
                    <a:pt x="3535" y="6997"/>
                  </a:cubicBezTo>
                  <a:lnTo>
                    <a:pt x="3492" y="7052"/>
                  </a:lnTo>
                  <a:cubicBezTo>
                    <a:pt x="3480" y="7069"/>
                    <a:pt x="3467" y="7085"/>
                    <a:pt x="3455" y="7102"/>
                  </a:cubicBezTo>
                  <a:lnTo>
                    <a:pt x="3407" y="7150"/>
                  </a:lnTo>
                  <a:cubicBezTo>
                    <a:pt x="3394" y="7161"/>
                    <a:pt x="3382" y="7173"/>
                    <a:pt x="3369" y="7184"/>
                  </a:cubicBezTo>
                  <a:lnTo>
                    <a:pt x="3348" y="7226"/>
                  </a:lnTo>
                  <a:lnTo>
                    <a:pt x="3348" y="7266"/>
                  </a:lnTo>
                  <a:lnTo>
                    <a:pt x="3348" y="7308"/>
                  </a:lnTo>
                  <a:cubicBezTo>
                    <a:pt x="3351" y="7320"/>
                    <a:pt x="3355" y="7333"/>
                    <a:pt x="3358" y="7345"/>
                  </a:cubicBezTo>
                  <a:cubicBezTo>
                    <a:pt x="3355" y="7356"/>
                    <a:pt x="3351" y="7366"/>
                    <a:pt x="3348" y="7377"/>
                  </a:cubicBezTo>
                  <a:cubicBezTo>
                    <a:pt x="3330" y="7409"/>
                    <a:pt x="3312" y="7442"/>
                    <a:pt x="3294" y="7474"/>
                  </a:cubicBezTo>
                  <a:cubicBezTo>
                    <a:pt x="3271" y="7508"/>
                    <a:pt x="3247" y="7541"/>
                    <a:pt x="3224" y="7575"/>
                  </a:cubicBezTo>
                  <a:lnTo>
                    <a:pt x="3160" y="7672"/>
                  </a:lnTo>
                  <a:cubicBezTo>
                    <a:pt x="3142" y="7705"/>
                    <a:pt x="3125" y="7737"/>
                    <a:pt x="3107" y="7770"/>
                  </a:cubicBezTo>
                  <a:cubicBezTo>
                    <a:pt x="3093" y="7803"/>
                    <a:pt x="3078" y="7835"/>
                    <a:pt x="3064" y="7868"/>
                  </a:cubicBezTo>
                  <a:lnTo>
                    <a:pt x="3037" y="7970"/>
                  </a:lnTo>
                  <a:lnTo>
                    <a:pt x="3037" y="8076"/>
                  </a:lnTo>
                  <a:cubicBezTo>
                    <a:pt x="3048" y="8113"/>
                    <a:pt x="3058" y="8150"/>
                    <a:pt x="3069" y="8187"/>
                  </a:cubicBezTo>
                  <a:cubicBezTo>
                    <a:pt x="3073" y="8206"/>
                    <a:pt x="3076" y="8226"/>
                    <a:pt x="3080" y="8245"/>
                  </a:cubicBezTo>
                  <a:cubicBezTo>
                    <a:pt x="3075" y="8264"/>
                    <a:pt x="3069" y="8284"/>
                    <a:pt x="3064" y="8303"/>
                  </a:cubicBezTo>
                  <a:cubicBezTo>
                    <a:pt x="3053" y="8321"/>
                    <a:pt x="3043" y="8338"/>
                    <a:pt x="3032" y="8356"/>
                  </a:cubicBezTo>
                  <a:cubicBezTo>
                    <a:pt x="3018" y="8374"/>
                    <a:pt x="3003" y="8391"/>
                    <a:pt x="2989" y="8409"/>
                  </a:cubicBezTo>
                  <a:cubicBezTo>
                    <a:pt x="2980" y="8425"/>
                    <a:pt x="2971" y="8440"/>
                    <a:pt x="2962" y="8456"/>
                  </a:cubicBezTo>
                  <a:cubicBezTo>
                    <a:pt x="2955" y="8469"/>
                    <a:pt x="2948" y="8483"/>
                    <a:pt x="2941" y="8496"/>
                  </a:cubicBezTo>
                  <a:cubicBezTo>
                    <a:pt x="2943" y="8507"/>
                    <a:pt x="2944" y="8519"/>
                    <a:pt x="2946" y="8530"/>
                  </a:cubicBezTo>
                  <a:lnTo>
                    <a:pt x="3198" y="8767"/>
                  </a:lnTo>
                  <a:lnTo>
                    <a:pt x="3198" y="8836"/>
                  </a:lnTo>
                  <a:lnTo>
                    <a:pt x="3171" y="8884"/>
                  </a:lnTo>
                  <a:lnTo>
                    <a:pt x="3133" y="8934"/>
                  </a:lnTo>
                  <a:cubicBezTo>
                    <a:pt x="3119" y="8952"/>
                    <a:pt x="3105" y="8971"/>
                    <a:pt x="3091" y="8989"/>
                  </a:cubicBezTo>
                  <a:cubicBezTo>
                    <a:pt x="3078" y="9008"/>
                    <a:pt x="3066" y="9026"/>
                    <a:pt x="3053" y="9045"/>
                  </a:cubicBezTo>
                  <a:cubicBezTo>
                    <a:pt x="3041" y="9062"/>
                    <a:pt x="3028" y="9080"/>
                    <a:pt x="3016" y="9097"/>
                  </a:cubicBezTo>
                  <a:cubicBezTo>
                    <a:pt x="3009" y="9113"/>
                    <a:pt x="3001" y="9129"/>
                    <a:pt x="2994" y="9145"/>
                  </a:cubicBezTo>
                  <a:cubicBezTo>
                    <a:pt x="2996" y="9158"/>
                    <a:pt x="2997" y="9171"/>
                    <a:pt x="2999" y="9184"/>
                  </a:cubicBezTo>
                  <a:cubicBezTo>
                    <a:pt x="3013" y="9213"/>
                    <a:pt x="3028" y="9243"/>
                    <a:pt x="3042" y="9272"/>
                  </a:cubicBezTo>
                  <a:lnTo>
                    <a:pt x="3107" y="9364"/>
                  </a:lnTo>
                  <a:lnTo>
                    <a:pt x="3176" y="9454"/>
                  </a:lnTo>
                  <a:cubicBezTo>
                    <a:pt x="3197" y="9486"/>
                    <a:pt x="3219" y="9517"/>
                    <a:pt x="3240" y="9549"/>
                  </a:cubicBezTo>
                  <a:cubicBezTo>
                    <a:pt x="3256" y="9581"/>
                    <a:pt x="3273" y="9612"/>
                    <a:pt x="3289" y="9644"/>
                  </a:cubicBezTo>
                  <a:cubicBezTo>
                    <a:pt x="3300" y="9676"/>
                    <a:pt x="3310" y="9709"/>
                    <a:pt x="3321" y="9741"/>
                  </a:cubicBezTo>
                  <a:cubicBezTo>
                    <a:pt x="3323" y="9774"/>
                    <a:pt x="3324" y="9806"/>
                    <a:pt x="3326" y="9839"/>
                  </a:cubicBezTo>
                  <a:cubicBezTo>
                    <a:pt x="3317" y="9872"/>
                    <a:pt x="3308" y="9906"/>
                    <a:pt x="3299" y="9939"/>
                  </a:cubicBezTo>
                  <a:lnTo>
                    <a:pt x="3160" y="9974"/>
                  </a:lnTo>
                  <a:lnTo>
                    <a:pt x="3016" y="9992"/>
                  </a:lnTo>
                  <a:lnTo>
                    <a:pt x="2855" y="10000"/>
                  </a:lnTo>
                  <a:lnTo>
                    <a:pt x="2700" y="9997"/>
                  </a:lnTo>
                  <a:lnTo>
                    <a:pt x="2539" y="9979"/>
                  </a:lnTo>
                  <a:lnTo>
                    <a:pt x="2384" y="9955"/>
                  </a:lnTo>
                  <a:lnTo>
                    <a:pt x="2239" y="9921"/>
                  </a:lnTo>
                  <a:lnTo>
                    <a:pt x="2105" y="9881"/>
                  </a:lnTo>
                  <a:cubicBezTo>
                    <a:pt x="2066" y="9865"/>
                    <a:pt x="2026" y="9850"/>
                    <a:pt x="1987" y="9834"/>
                  </a:cubicBezTo>
                  <a:lnTo>
                    <a:pt x="1901" y="9781"/>
                  </a:lnTo>
                  <a:lnTo>
                    <a:pt x="1837" y="9723"/>
                  </a:lnTo>
                  <a:lnTo>
                    <a:pt x="1837" y="9514"/>
                  </a:lnTo>
                  <a:cubicBezTo>
                    <a:pt x="1828" y="9503"/>
                    <a:pt x="1819" y="9491"/>
                    <a:pt x="1810" y="9480"/>
                  </a:cubicBezTo>
                  <a:cubicBezTo>
                    <a:pt x="1798" y="9465"/>
                    <a:pt x="1785" y="9450"/>
                    <a:pt x="1773" y="9435"/>
                  </a:cubicBezTo>
                  <a:cubicBezTo>
                    <a:pt x="1764" y="9417"/>
                    <a:pt x="1755" y="9400"/>
                    <a:pt x="1746" y="9382"/>
                  </a:cubicBezTo>
                  <a:lnTo>
                    <a:pt x="1725" y="9316"/>
                  </a:lnTo>
                  <a:lnTo>
                    <a:pt x="1725" y="9248"/>
                  </a:lnTo>
                  <a:cubicBezTo>
                    <a:pt x="1732" y="9224"/>
                    <a:pt x="1739" y="9201"/>
                    <a:pt x="1746" y="9177"/>
                  </a:cubicBezTo>
                  <a:cubicBezTo>
                    <a:pt x="1751" y="9160"/>
                    <a:pt x="1757" y="9143"/>
                    <a:pt x="1762" y="9126"/>
                  </a:cubicBezTo>
                  <a:lnTo>
                    <a:pt x="1762" y="9071"/>
                  </a:lnTo>
                  <a:cubicBezTo>
                    <a:pt x="1755" y="9052"/>
                    <a:pt x="1748" y="9032"/>
                    <a:pt x="1741" y="9013"/>
                  </a:cubicBezTo>
                  <a:cubicBezTo>
                    <a:pt x="1736" y="8993"/>
                    <a:pt x="1730" y="8972"/>
                    <a:pt x="1725" y="8952"/>
                  </a:cubicBezTo>
                  <a:cubicBezTo>
                    <a:pt x="1721" y="8929"/>
                    <a:pt x="1718" y="8907"/>
                    <a:pt x="1714" y="8884"/>
                  </a:cubicBezTo>
                  <a:lnTo>
                    <a:pt x="1714" y="8810"/>
                  </a:lnTo>
                  <a:cubicBezTo>
                    <a:pt x="1721" y="8784"/>
                    <a:pt x="1728" y="8759"/>
                    <a:pt x="1735" y="8733"/>
                  </a:cubicBezTo>
                  <a:lnTo>
                    <a:pt x="1762" y="8667"/>
                  </a:lnTo>
                  <a:cubicBezTo>
                    <a:pt x="1775" y="8647"/>
                    <a:pt x="1787" y="8626"/>
                    <a:pt x="1800" y="8606"/>
                  </a:cubicBezTo>
                  <a:cubicBezTo>
                    <a:pt x="1812" y="8586"/>
                    <a:pt x="1825" y="8566"/>
                    <a:pt x="1837" y="8546"/>
                  </a:cubicBezTo>
                  <a:cubicBezTo>
                    <a:pt x="1848" y="8521"/>
                    <a:pt x="1858" y="8497"/>
                    <a:pt x="1869" y="8472"/>
                  </a:cubicBezTo>
                  <a:lnTo>
                    <a:pt x="1869" y="7820"/>
                  </a:lnTo>
                  <a:lnTo>
                    <a:pt x="1998" y="7020"/>
                  </a:lnTo>
                  <a:cubicBezTo>
                    <a:pt x="2085" y="6872"/>
                    <a:pt x="2173" y="6725"/>
                    <a:pt x="2260" y="6577"/>
                  </a:cubicBezTo>
                  <a:cubicBezTo>
                    <a:pt x="2265" y="6458"/>
                    <a:pt x="2271" y="6340"/>
                    <a:pt x="2276" y="6221"/>
                  </a:cubicBezTo>
                  <a:lnTo>
                    <a:pt x="2453" y="5735"/>
                  </a:lnTo>
                  <a:lnTo>
                    <a:pt x="2501" y="5606"/>
                  </a:lnTo>
                  <a:cubicBezTo>
                    <a:pt x="2514" y="5565"/>
                    <a:pt x="2526" y="5525"/>
                    <a:pt x="2539" y="5484"/>
                  </a:cubicBezTo>
                  <a:cubicBezTo>
                    <a:pt x="2546" y="5444"/>
                    <a:pt x="2553" y="5403"/>
                    <a:pt x="2560" y="5363"/>
                  </a:cubicBezTo>
                  <a:cubicBezTo>
                    <a:pt x="2571" y="5324"/>
                    <a:pt x="2581" y="5286"/>
                    <a:pt x="2592" y="5247"/>
                  </a:cubicBezTo>
                  <a:lnTo>
                    <a:pt x="2598" y="5202"/>
                  </a:lnTo>
                  <a:lnTo>
                    <a:pt x="2592" y="5154"/>
                  </a:lnTo>
                  <a:cubicBezTo>
                    <a:pt x="2590" y="5138"/>
                    <a:pt x="2589" y="5123"/>
                    <a:pt x="2587" y="5107"/>
                  </a:cubicBezTo>
                  <a:lnTo>
                    <a:pt x="2587" y="5059"/>
                  </a:lnTo>
                  <a:cubicBezTo>
                    <a:pt x="2596" y="5044"/>
                    <a:pt x="2605" y="5030"/>
                    <a:pt x="2614" y="5015"/>
                  </a:cubicBezTo>
                  <a:lnTo>
                    <a:pt x="2592" y="5015"/>
                  </a:lnTo>
                  <a:lnTo>
                    <a:pt x="2587" y="5015"/>
                  </a:lnTo>
                  <a:lnTo>
                    <a:pt x="2582" y="5015"/>
                  </a:lnTo>
                  <a:lnTo>
                    <a:pt x="2582" y="5020"/>
                  </a:lnTo>
                  <a:lnTo>
                    <a:pt x="2571" y="5020"/>
                  </a:lnTo>
                  <a:lnTo>
                    <a:pt x="2571" y="5015"/>
                  </a:lnTo>
                  <a:cubicBezTo>
                    <a:pt x="2569" y="5014"/>
                    <a:pt x="2568" y="5013"/>
                    <a:pt x="2566" y="5012"/>
                  </a:cubicBezTo>
                  <a:cubicBezTo>
                    <a:pt x="2564" y="5009"/>
                    <a:pt x="2562" y="5007"/>
                    <a:pt x="2560" y="5004"/>
                  </a:cubicBezTo>
                  <a:lnTo>
                    <a:pt x="2566" y="4980"/>
                  </a:lnTo>
                  <a:cubicBezTo>
                    <a:pt x="2559" y="4975"/>
                    <a:pt x="2551" y="4969"/>
                    <a:pt x="2544" y="4964"/>
                  </a:cubicBezTo>
                  <a:lnTo>
                    <a:pt x="2517" y="4946"/>
                  </a:lnTo>
                  <a:cubicBezTo>
                    <a:pt x="2503" y="4942"/>
                    <a:pt x="2489" y="4937"/>
                    <a:pt x="2475" y="4933"/>
                  </a:cubicBezTo>
                  <a:cubicBezTo>
                    <a:pt x="2464" y="4928"/>
                    <a:pt x="2453" y="4922"/>
                    <a:pt x="2442" y="4917"/>
                  </a:cubicBezTo>
                  <a:cubicBezTo>
                    <a:pt x="2435" y="4913"/>
                    <a:pt x="2428" y="4908"/>
                    <a:pt x="2421" y="4904"/>
                  </a:cubicBezTo>
                  <a:lnTo>
                    <a:pt x="2421" y="4605"/>
                  </a:lnTo>
                  <a:cubicBezTo>
                    <a:pt x="2425" y="4443"/>
                    <a:pt x="2428" y="4282"/>
                    <a:pt x="2432" y="4120"/>
                  </a:cubicBezTo>
                  <a:cubicBezTo>
                    <a:pt x="2439" y="4085"/>
                    <a:pt x="2446" y="4049"/>
                    <a:pt x="2453" y="4014"/>
                  </a:cubicBezTo>
                  <a:cubicBezTo>
                    <a:pt x="2451" y="3980"/>
                    <a:pt x="2450" y="3945"/>
                    <a:pt x="2448" y="3911"/>
                  </a:cubicBezTo>
                  <a:cubicBezTo>
                    <a:pt x="2443" y="3877"/>
                    <a:pt x="2437" y="3842"/>
                    <a:pt x="2432" y="3808"/>
                  </a:cubicBezTo>
                  <a:cubicBezTo>
                    <a:pt x="2425" y="3773"/>
                    <a:pt x="2417" y="3738"/>
                    <a:pt x="2410" y="3703"/>
                  </a:cubicBezTo>
                  <a:cubicBezTo>
                    <a:pt x="2414" y="3668"/>
                    <a:pt x="2417" y="3632"/>
                    <a:pt x="2421" y="3597"/>
                  </a:cubicBezTo>
                  <a:cubicBezTo>
                    <a:pt x="2425" y="3558"/>
                    <a:pt x="2428" y="3520"/>
                    <a:pt x="2432" y="3481"/>
                  </a:cubicBezTo>
                  <a:cubicBezTo>
                    <a:pt x="2437" y="3441"/>
                    <a:pt x="2443" y="3402"/>
                    <a:pt x="2448" y="3362"/>
                  </a:cubicBezTo>
                  <a:cubicBezTo>
                    <a:pt x="2450" y="3321"/>
                    <a:pt x="2451" y="3279"/>
                    <a:pt x="2453" y="3238"/>
                  </a:cubicBezTo>
                  <a:cubicBezTo>
                    <a:pt x="2451" y="3199"/>
                    <a:pt x="2450" y="3161"/>
                    <a:pt x="2448" y="3122"/>
                  </a:cubicBezTo>
                  <a:lnTo>
                    <a:pt x="2421" y="3017"/>
                  </a:lnTo>
                  <a:cubicBezTo>
                    <a:pt x="2401" y="2912"/>
                    <a:pt x="2382" y="2808"/>
                    <a:pt x="2362" y="2703"/>
                  </a:cubicBezTo>
                  <a:cubicBezTo>
                    <a:pt x="2358" y="2720"/>
                    <a:pt x="2355" y="2736"/>
                    <a:pt x="2351" y="2753"/>
                  </a:cubicBezTo>
                  <a:lnTo>
                    <a:pt x="2314" y="2790"/>
                  </a:lnTo>
                  <a:cubicBezTo>
                    <a:pt x="2303" y="2800"/>
                    <a:pt x="2293" y="2811"/>
                    <a:pt x="2282" y="2821"/>
                  </a:cubicBezTo>
                  <a:lnTo>
                    <a:pt x="2255" y="2848"/>
                  </a:lnTo>
                  <a:cubicBezTo>
                    <a:pt x="2250" y="2858"/>
                    <a:pt x="2244" y="2867"/>
                    <a:pt x="2239" y="2877"/>
                  </a:cubicBezTo>
                  <a:cubicBezTo>
                    <a:pt x="2238" y="2886"/>
                    <a:pt x="2237" y="2894"/>
                    <a:pt x="2236" y="2903"/>
                  </a:cubicBezTo>
                  <a:lnTo>
                    <a:pt x="2217" y="2922"/>
                  </a:lnTo>
                  <a:cubicBezTo>
                    <a:pt x="2206" y="2933"/>
                    <a:pt x="2196" y="2945"/>
                    <a:pt x="2185" y="2956"/>
                  </a:cubicBezTo>
                  <a:lnTo>
                    <a:pt x="2148" y="2996"/>
                  </a:lnTo>
                  <a:cubicBezTo>
                    <a:pt x="2141" y="3011"/>
                    <a:pt x="2133" y="3025"/>
                    <a:pt x="2126" y="3040"/>
                  </a:cubicBezTo>
                  <a:lnTo>
                    <a:pt x="2105" y="3088"/>
                  </a:lnTo>
                  <a:cubicBezTo>
                    <a:pt x="2101" y="3100"/>
                    <a:pt x="2098" y="3113"/>
                    <a:pt x="2094" y="3125"/>
                  </a:cubicBezTo>
                  <a:cubicBezTo>
                    <a:pt x="2092" y="3135"/>
                    <a:pt x="2091" y="3144"/>
                    <a:pt x="2089" y="3154"/>
                  </a:cubicBezTo>
                  <a:cubicBezTo>
                    <a:pt x="2085" y="3157"/>
                    <a:pt x="2082" y="3161"/>
                    <a:pt x="2078" y="3164"/>
                  </a:cubicBezTo>
                  <a:lnTo>
                    <a:pt x="1971" y="3215"/>
                  </a:lnTo>
                  <a:lnTo>
                    <a:pt x="1869" y="3257"/>
                  </a:lnTo>
                  <a:lnTo>
                    <a:pt x="1773" y="3296"/>
                  </a:lnTo>
                  <a:cubicBezTo>
                    <a:pt x="1741" y="3308"/>
                    <a:pt x="1708" y="3319"/>
                    <a:pt x="1676" y="3331"/>
                  </a:cubicBezTo>
                  <a:lnTo>
                    <a:pt x="1559" y="3362"/>
                  </a:lnTo>
                  <a:lnTo>
                    <a:pt x="1414" y="3389"/>
                  </a:lnTo>
                  <a:lnTo>
                    <a:pt x="1296" y="3399"/>
                  </a:lnTo>
                  <a:lnTo>
                    <a:pt x="1194" y="3391"/>
                  </a:lnTo>
                  <a:lnTo>
                    <a:pt x="1093" y="3376"/>
                  </a:lnTo>
                  <a:lnTo>
                    <a:pt x="1007" y="3344"/>
                  </a:lnTo>
                  <a:cubicBezTo>
                    <a:pt x="978" y="3333"/>
                    <a:pt x="950" y="3321"/>
                    <a:pt x="921" y="3310"/>
                  </a:cubicBezTo>
                  <a:cubicBezTo>
                    <a:pt x="896" y="3297"/>
                    <a:pt x="871" y="3283"/>
                    <a:pt x="846" y="3270"/>
                  </a:cubicBezTo>
                  <a:lnTo>
                    <a:pt x="777" y="3225"/>
                  </a:lnTo>
                  <a:cubicBezTo>
                    <a:pt x="757" y="3211"/>
                    <a:pt x="738" y="3197"/>
                    <a:pt x="718" y="3183"/>
                  </a:cubicBezTo>
                  <a:cubicBezTo>
                    <a:pt x="700" y="3171"/>
                    <a:pt x="682" y="3158"/>
                    <a:pt x="664" y="3146"/>
                  </a:cubicBezTo>
                  <a:cubicBezTo>
                    <a:pt x="650" y="3135"/>
                    <a:pt x="635" y="3125"/>
                    <a:pt x="621" y="3114"/>
                  </a:cubicBezTo>
                  <a:cubicBezTo>
                    <a:pt x="609" y="3108"/>
                    <a:pt x="596" y="3102"/>
                    <a:pt x="584" y="3096"/>
                  </a:cubicBezTo>
                  <a:cubicBezTo>
                    <a:pt x="548" y="3075"/>
                    <a:pt x="513" y="3053"/>
                    <a:pt x="477" y="3032"/>
                  </a:cubicBezTo>
                  <a:lnTo>
                    <a:pt x="386" y="2959"/>
                  </a:lnTo>
                  <a:lnTo>
                    <a:pt x="311" y="2869"/>
                  </a:lnTo>
                  <a:cubicBezTo>
                    <a:pt x="293" y="2837"/>
                    <a:pt x="275" y="2806"/>
                    <a:pt x="257" y="2774"/>
                  </a:cubicBezTo>
                  <a:cubicBezTo>
                    <a:pt x="243" y="2739"/>
                    <a:pt x="228" y="2703"/>
                    <a:pt x="214" y="2668"/>
                  </a:cubicBezTo>
                  <a:cubicBezTo>
                    <a:pt x="209" y="2631"/>
                    <a:pt x="203" y="2594"/>
                    <a:pt x="198" y="2557"/>
                  </a:cubicBezTo>
                  <a:lnTo>
                    <a:pt x="198" y="2449"/>
                  </a:lnTo>
                  <a:lnTo>
                    <a:pt x="225" y="2341"/>
                  </a:lnTo>
                  <a:cubicBezTo>
                    <a:pt x="230" y="2324"/>
                    <a:pt x="236" y="2308"/>
                    <a:pt x="241" y="2291"/>
                  </a:cubicBezTo>
                  <a:cubicBezTo>
                    <a:pt x="239" y="2275"/>
                    <a:pt x="238" y="2259"/>
                    <a:pt x="236" y="2243"/>
                  </a:cubicBezTo>
                  <a:lnTo>
                    <a:pt x="236" y="2196"/>
                  </a:lnTo>
                  <a:lnTo>
                    <a:pt x="236" y="2151"/>
                  </a:lnTo>
                  <a:cubicBezTo>
                    <a:pt x="239" y="2139"/>
                    <a:pt x="243" y="2126"/>
                    <a:pt x="246" y="2114"/>
                  </a:cubicBezTo>
                  <a:cubicBezTo>
                    <a:pt x="228" y="2087"/>
                    <a:pt x="211" y="2059"/>
                    <a:pt x="193" y="2032"/>
                  </a:cubicBezTo>
                  <a:cubicBezTo>
                    <a:pt x="172" y="2002"/>
                    <a:pt x="150" y="1972"/>
                    <a:pt x="129" y="1942"/>
                  </a:cubicBezTo>
                  <a:cubicBezTo>
                    <a:pt x="111" y="1911"/>
                    <a:pt x="93" y="1881"/>
                    <a:pt x="75" y="1850"/>
                  </a:cubicBezTo>
                  <a:lnTo>
                    <a:pt x="27" y="1760"/>
                  </a:lnTo>
                  <a:cubicBezTo>
                    <a:pt x="18" y="1730"/>
                    <a:pt x="9" y="1701"/>
                    <a:pt x="0" y="1671"/>
                  </a:cubicBezTo>
                  <a:lnTo>
                    <a:pt x="107" y="1618"/>
                  </a:lnTo>
                  <a:lnTo>
                    <a:pt x="257" y="1576"/>
                  </a:lnTo>
                  <a:lnTo>
                    <a:pt x="412" y="1541"/>
                  </a:lnTo>
                  <a:lnTo>
                    <a:pt x="595" y="1518"/>
                  </a:lnTo>
                  <a:lnTo>
                    <a:pt x="777" y="1507"/>
                  </a:lnTo>
                  <a:cubicBezTo>
                    <a:pt x="793" y="1512"/>
                    <a:pt x="809" y="1518"/>
                    <a:pt x="825" y="1523"/>
                  </a:cubicBezTo>
                  <a:cubicBezTo>
                    <a:pt x="843" y="1526"/>
                    <a:pt x="860" y="1530"/>
                    <a:pt x="878" y="1533"/>
                  </a:cubicBezTo>
                  <a:cubicBezTo>
                    <a:pt x="898" y="1536"/>
                    <a:pt x="917" y="1538"/>
                    <a:pt x="937" y="1541"/>
                  </a:cubicBezTo>
                  <a:cubicBezTo>
                    <a:pt x="955" y="1545"/>
                    <a:pt x="973" y="1550"/>
                    <a:pt x="991" y="1554"/>
                  </a:cubicBezTo>
                  <a:cubicBezTo>
                    <a:pt x="1007" y="1561"/>
                    <a:pt x="1023" y="1569"/>
                    <a:pt x="1039" y="1576"/>
                  </a:cubicBezTo>
                  <a:lnTo>
                    <a:pt x="1093" y="1615"/>
                  </a:lnTo>
                  <a:cubicBezTo>
                    <a:pt x="1105" y="1630"/>
                    <a:pt x="1118" y="1645"/>
                    <a:pt x="1130" y="1660"/>
                  </a:cubicBezTo>
                  <a:lnTo>
                    <a:pt x="1087" y="1694"/>
                  </a:lnTo>
                  <a:cubicBezTo>
                    <a:pt x="1082" y="1706"/>
                    <a:pt x="1076" y="1717"/>
                    <a:pt x="1071" y="1729"/>
                  </a:cubicBezTo>
                  <a:cubicBezTo>
                    <a:pt x="1076" y="1740"/>
                    <a:pt x="1082" y="1752"/>
                    <a:pt x="1087" y="1763"/>
                  </a:cubicBezTo>
                  <a:cubicBezTo>
                    <a:pt x="1092" y="1774"/>
                    <a:pt x="1098" y="1786"/>
                    <a:pt x="1103" y="1797"/>
                  </a:cubicBezTo>
                  <a:cubicBezTo>
                    <a:pt x="1107" y="1809"/>
                    <a:pt x="1110" y="1822"/>
                    <a:pt x="1114" y="1834"/>
                  </a:cubicBezTo>
                  <a:cubicBezTo>
                    <a:pt x="1112" y="1846"/>
                    <a:pt x="1111" y="1859"/>
                    <a:pt x="1109" y="1871"/>
                  </a:cubicBezTo>
                  <a:cubicBezTo>
                    <a:pt x="1096" y="1885"/>
                    <a:pt x="1084" y="1899"/>
                    <a:pt x="1071" y="1913"/>
                  </a:cubicBezTo>
                  <a:lnTo>
                    <a:pt x="900" y="1948"/>
                  </a:lnTo>
                  <a:lnTo>
                    <a:pt x="900" y="1985"/>
                  </a:lnTo>
                  <a:cubicBezTo>
                    <a:pt x="902" y="1997"/>
                    <a:pt x="903" y="2010"/>
                    <a:pt x="905" y="2022"/>
                  </a:cubicBezTo>
                  <a:cubicBezTo>
                    <a:pt x="909" y="2036"/>
                    <a:pt x="912" y="2050"/>
                    <a:pt x="916" y="2064"/>
                  </a:cubicBezTo>
                  <a:lnTo>
                    <a:pt x="916" y="2103"/>
                  </a:lnTo>
                  <a:cubicBezTo>
                    <a:pt x="912" y="2116"/>
                    <a:pt x="909" y="2130"/>
                    <a:pt x="905" y="2143"/>
                  </a:cubicBezTo>
                  <a:cubicBezTo>
                    <a:pt x="900" y="2154"/>
                    <a:pt x="894" y="2164"/>
                    <a:pt x="889" y="2175"/>
                  </a:cubicBezTo>
                  <a:cubicBezTo>
                    <a:pt x="875" y="2184"/>
                    <a:pt x="860" y="2192"/>
                    <a:pt x="846" y="2201"/>
                  </a:cubicBezTo>
                  <a:lnTo>
                    <a:pt x="889" y="2241"/>
                  </a:lnTo>
                  <a:cubicBezTo>
                    <a:pt x="905" y="2253"/>
                    <a:pt x="921" y="2266"/>
                    <a:pt x="937" y="2278"/>
                  </a:cubicBezTo>
                  <a:cubicBezTo>
                    <a:pt x="955" y="2289"/>
                    <a:pt x="973" y="2301"/>
                    <a:pt x="991" y="2312"/>
                  </a:cubicBezTo>
                  <a:lnTo>
                    <a:pt x="1044" y="2336"/>
                  </a:lnTo>
                  <a:cubicBezTo>
                    <a:pt x="1060" y="2339"/>
                    <a:pt x="1077" y="2343"/>
                    <a:pt x="1093" y="2346"/>
                  </a:cubicBezTo>
                  <a:cubicBezTo>
                    <a:pt x="1105" y="2337"/>
                    <a:pt x="1118" y="2329"/>
                    <a:pt x="1130" y="2320"/>
                  </a:cubicBezTo>
                  <a:lnTo>
                    <a:pt x="1157" y="2275"/>
                  </a:lnTo>
                  <a:cubicBezTo>
                    <a:pt x="1169" y="2257"/>
                    <a:pt x="1182" y="2238"/>
                    <a:pt x="1194" y="2220"/>
                  </a:cubicBezTo>
                  <a:cubicBezTo>
                    <a:pt x="1205" y="2199"/>
                    <a:pt x="1216" y="2177"/>
                    <a:pt x="1227" y="2156"/>
                  </a:cubicBezTo>
                  <a:cubicBezTo>
                    <a:pt x="1234" y="2133"/>
                    <a:pt x="1241" y="2111"/>
                    <a:pt x="1248" y="2088"/>
                  </a:cubicBezTo>
                  <a:lnTo>
                    <a:pt x="1275" y="2022"/>
                  </a:lnTo>
                  <a:cubicBezTo>
                    <a:pt x="1280" y="2002"/>
                    <a:pt x="1286" y="1981"/>
                    <a:pt x="1291" y="1961"/>
                  </a:cubicBezTo>
                  <a:cubicBezTo>
                    <a:pt x="1293" y="1945"/>
                    <a:pt x="1294" y="1929"/>
                    <a:pt x="1296" y="1913"/>
                  </a:cubicBezTo>
                  <a:cubicBezTo>
                    <a:pt x="1294" y="1902"/>
                    <a:pt x="1293" y="1890"/>
                    <a:pt x="1291" y="1879"/>
                  </a:cubicBezTo>
                  <a:lnTo>
                    <a:pt x="1318" y="1876"/>
                  </a:lnTo>
                  <a:cubicBezTo>
                    <a:pt x="1321" y="1874"/>
                    <a:pt x="1325" y="1873"/>
                    <a:pt x="1328" y="1871"/>
                  </a:cubicBezTo>
                  <a:cubicBezTo>
                    <a:pt x="1333" y="1869"/>
                    <a:pt x="1339" y="1868"/>
                    <a:pt x="1344" y="1866"/>
                  </a:cubicBezTo>
                  <a:cubicBezTo>
                    <a:pt x="1346" y="1864"/>
                    <a:pt x="1348" y="1863"/>
                    <a:pt x="1350" y="1861"/>
                  </a:cubicBezTo>
                  <a:cubicBezTo>
                    <a:pt x="1353" y="1859"/>
                    <a:pt x="1357" y="1857"/>
                    <a:pt x="1360" y="1855"/>
                  </a:cubicBezTo>
                  <a:cubicBezTo>
                    <a:pt x="1362" y="1852"/>
                    <a:pt x="1364" y="1850"/>
                    <a:pt x="1366" y="1847"/>
                  </a:cubicBezTo>
                  <a:cubicBezTo>
                    <a:pt x="1370" y="1843"/>
                    <a:pt x="1373" y="1838"/>
                    <a:pt x="1377" y="1834"/>
                  </a:cubicBezTo>
                  <a:cubicBezTo>
                    <a:pt x="1373" y="1823"/>
                    <a:pt x="1370" y="1811"/>
                    <a:pt x="1366" y="1800"/>
                  </a:cubicBezTo>
                  <a:cubicBezTo>
                    <a:pt x="1370" y="1784"/>
                    <a:pt x="1373" y="1768"/>
                    <a:pt x="1377" y="1752"/>
                  </a:cubicBezTo>
                  <a:cubicBezTo>
                    <a:pt x="1384" y="1735"/>
                    <a:pt x="1391" y="1719"/>
                    <a:pt x="1398" y="1702"/>
                  </a:cubicBezTo>
                  <a:cubicBezTo>
                    <a:pt x="1409" y="1685"/>
                    <a:pt x="1419" y="1669"/>
                    <a:pt x="1430" y="1652"/>
                  </a:cubicBezTo>
                  <a:cubicBezTo>
                    <a:pt x="1441" y="1639"/>
                    <a:pt x="1451" y="1626"/>
                    <a:pt x="1462" y="1613"/>
                  </a:cubicBezTo>
                  <a:cubicBezTo>
                    <a:pt x="1476" y="1602"/>
                    <a:pt x="1491" y="1592"/>
                    <a:pt x="1505" y="1581"/>
                  </a:cubicBezTo>
                  <a:lnTo>
                    <a:pt x="1575" y="1554"/>
                  </a:lnTo>
                  <a:lnTo>
                    <a:pt x="1666" y="1536"/>
                  </a:lnTo>
                  <a:cubicBezTo>
                    <a:pt x="1698" y="1533"/>
                    <a:pt x="1730" y="1531"/>
                    <a:pt x="1762" y="1528"/>
                  </a:cubicBezTo>
                  <a:lnTo>
                    <a:pt x="1864" y="1518"/>
                  </a:lnTo>
                  <a:lnTo>
                    <a:pt x="1971" y="1507"/>
                  </a:lnTo>
                  <a:lnTo>
                    <a:pt x="2067" y="1486"/>
                  </a:lnTo>
                  <a:lnTo>
                    <a:pt x="2266" y="1438"/>
                  </a:lnTo>
                  <a:lnTo>
                    <a:pt x="2480" y="1386"/>
                  </a:lnTo>
                  <a:lnTo>
                    <a:pt x="2700" y="1333"/>
                  </a:lnTo>
                  <a:lnTo>
                    <a:pt x="2892" y="1277"/>
                  </a:lnTo>
                  <a:cubicBezTo>
                    <a:pt x="2880" y="1272"/>
                    <a:pt x="2867" y="1267"/>
                    <a:pt x="2855" y="1262"/>
                  </a:cubicBezTo>
                  <a:cubicBezTo>
                    <a:pt x="2882" y="1257"/>
                    <a:pt x="2908" y="1251"/>
                    <a:pt x="2935" y="1246"/>
                  </a:cubicBezTo>
                  <a:lnTo>
                    <a:pt x="2994" y="1222"/>
                  </a:lnTo>
                  <a:lnTo>
                    <a:pt x="3053" y="1193"/>
                  </a:lnTo>
                  <a:cubicBezTo>
                    <a:pt x="3069" y="1182"/>
                    <a:pt x="3085" y="1172"/>
                    <a:pt x="3101" y="1161"/>
                  </a:cubicBezTo>
                  <a:cubicBezTo>
                    <a:pt x="3119" y="1151"/>
                    <a:pt x="3137" y="1140"/>
                    <a:pt x="3155" y="1130"/>
                  </a:cubicBezTo>
                  <a:lnTo>
                    <a:pt x="3208" y="1106"/>
                  </a:lnTo>
                  <a:cubicBezTo>
                    <a:pt x="3219" y="1125"/>
                    <a:pt x="3229" y="1145"/>
                    <a:pt x="3240" y="1164"/>
                  </a:cubicBezTo>
                  <a:cubicBezTo>
                    <a:pt x="3258" y="1182"/>
                    <a:pt x="3276" y="1201"/>
                    <a:pt x="3294" y="1219"/>
                  </a:cubicBezTo>
                  <a:cubicBezTo>
                    <a:pt x="3317" y="1236"/>
                    <a:pt x="3341" y="1252"/>
                    <a:pt x="3364" y="1269"/>
                  </a:cubicBezTo>
                  <a:lnTo>
                    <a:pt x="3433" y="1320"/>
                  </a:lnTo>
                  <a:lnTo>
                    <a:pt x="3492" y="1367"/>
                  </a:lnTo>
                  <a:lnTo>
                    <a:pt x="3610" y="1478"/>
                  </a:lnTo>
                  <a:cubicBezTo>
                    <a:pt x="3646" y="1518"/>
                    <a:pt x="3681" y="1559"/>
                    <a:pt x="3717" y="1599"/>
                  </a:cubicBezTo>
                  <a:cubicBezTo>
                    <a:pt x="3749" y="1640"/>
                    <a:pt x="3782" y="1680"/>
                    <a:pt x="3814" y="1721"/>
                  </a:cubicBezTo>
                  <a:lnTo>
                    <a:pt x="3937" y="1919"/>
                  </a:lnTo>
                  <a:cubicBezTo>
                    <a:pt x="3974" y="1988"/>
                    <a:pt x="4012" y="2056"/>
                    <a:pt x="4049" y="2125"/>
                  </a:cubicBezTo>
                  <a:cubicBezTo>
                    <a:pt x="4079" y="2193"/>
                    <a:pt x="4110" y="2262"/>
                    <a:pt x="4140" y="2330"/>
                  </a:cubicBezTo>
                  <a:cubicBezTo>
                    <a:pt x="4167" y="2401"/>
                    <a:pt x="4194" y="2471"/>
                    <a:pt x="4221" y="2542"/>
                  </a:cubicBezTo>
                  <a:cubicBezTo>
                    <a:pt x="4251" y="2615"/>
                    <a:pt x="4282" y="2688"/>
                    <a:pt x="4312" y="2761"/>
                  </a:cubicBezTo>
                  <a:cubicBezTo>
                    <a:pt x="4344" y="2835"/>
                    <a:pt x="4376" y="2908"/>
                    <a:pt x="4408" y="2982"/>
                  </a:cubicBezTo>
                  <a:cubicBezTo>
                    <a:pt x="4429" y="3026"/>
                    <a:pt x="4451" y="3070"/>
                    <a:pt x="4472" y="3114"/>
                  </a:cubicBezTo>
                  <a:cubicBezTo>
                    <a:pt x="4494" y="3159"/>
                    <a:pt x="4515" y="3204"/>
                    <a:pt x="4537" y="3249"/>
                  </a:cubicBezTo>
                  <a:cubicBezTo>
                    <a:pt x="4553" y="3295"/>
                    <a:pt x="4569" y="3340"/>
                    <a:pt x="4585" y="3386"/>
                  </a:cubicBezTo>
                  <a:cubicBezTo>
                    <a:pt x="4599" y="3433"/>
                    <a:pt x="4614" y="3479"/>
                    <a:pt x="4628" y="3526"/>
                  </a:cubicBezTo>
                  <a:cubicBezTo>
                    <a:pt x="4639" y="3576"/>
                    <a:pt x="4649" y="3626"/>
                    <a:pt x="4660" y="3676"/>
                  </a:cubicBezTo>
                  <a:cubicBezTo>
                    <a:pt x="4665" y="3728"/>
                    <a:pt x="4671" y="3780"/>
                    <a:pt x="4676" y="3832"/>
                  </a:cubicBezTo>
                  <a:lnTo>
                    <a:pt x="5083" y="3861"/>
                  </a:lnTo>
                  <a:cubicBezTo>
                    <a:pt x="5106" y="3858"/>
                    <a:pt x="5130" y="3854"/>
                    <a:pt x="5153" y="3851"/>
                  </a:cubicBezTo>
                  <a:cubicBezTo>
                    <a:pt x="5180" y="3846"/>
                    <a:pt x="5206" y="3842"/>
                    <a:pt x="5233" y="3837"/>
                  </a:cubicBezTo>
                  <a:cubicBezTo>
                    <a:pt x="5262" y="3835"/>
                    <a:pt x="5290" y="3832"/>
                    <a:pt x="5319" y="3830"/>
                  </a:cubicBezTo>
                  <a:lnTo>
                    <a:pt x="5404" y="3827"/>
                  </a:lnTo>
                  <a:cubicBezTo>
                    <a:pt x="5429" y="3830"/>
                    <a:pt x="5454" y="3834"/>
                    <a:pt x="5479" y="3837"/>
                  </a:cubicBezTo>
                  <a:lnTo>
                    <a:pt x="5554" y="3861"/>
                  </a:lnTo>
                  <a:lnTo>
                    <a:pt x="5624" y="3840"/>
                  </a:lnTo>
                  <a:cubicBezTo>
                    <a:pt x="5653" y="3837"/>
                    <a:pt x="5681" y="3833"/>
                    <a:pt x="5710" y="3830"/>
                  </a:cubicBezTo>
                  <a:lnTo>
                    <a:pt x="5790" y="3827"/>
                  </a:lnTo>
                  <a:cubicBezTo>
                    <a:pt x="5820" y="3824"/>
                    <a:pt x="5851" y="3822"/>
                    <a:pt x="5881" y="3819"/>
                  </a:cubicBezTo>
                  <a:cubicBezTo>
                    <a:pt x="5908" y="3815"/>
                    <a:pt x="5934" y="3810"/>
                    <a:pt x="5961" y="3806"/>
                  </a:cubicBezTo>
                  <a:lnTo>
                    <a:pt x="6149" y="3758"/>
                  </a:lnTo>
                  <a:lnTo>
                    <a:pt x="6347" y="3703"/>
                  </a:lnTo>
                  <a:lnTo>
                    <a:pt x="6545" y="3653"/>
                  </a:lnTo>
                  <a:cubicBezTo>
                    <a:pt x="6542" y="3622"/>
                    <a:pt x="6538" y="3591"/>
                    <a:pt x="6535" y="3560"/>
                  </a:cubicBezTo>
                  <a:cubicBezTo>
                    <a:pt x="6522" y="3530"/>
                    <a:pt x="6510" y="3501"/>
                    <a:pt x="6497" y="3471"/>
                  </a:cubicBezTo>
                  <a:cubicBezTo>
                    <a:pt x="6477" y="3440"/>
                    <a:pt x="6458" y="3409"/>
                    <a:pt x="6438" y="3378"/>
                  </a:cubicBezTo>
                  <a:cubicBezTo>
                    <a:pt x="6411" y="3348"/>
                    <a:pt x="6385" y="3318"/>
                    <a:pt x="6358" y="3288"/>
                  </a:cubicBezTo>
                  <a:lnTo>
                    <a:pt x="6277" y="3204"/>
                  </a:lnTo>
                  <a:cubicBezTo>
                    <a:pt x="6249" y="3176"/>
                    <a:pt x="6220" y="3148"/>
                    <a:pt x="6192" y="3120"/>
                  </a:cubicBezTo>
                  <a:cubicBezTo>
                    <a:pt x="6169" y="3094"/>
                    <a:pt x="6145" y="3069"/>
                    <a:pt x="6122" y="3043"/>
                  </a:cubicBezTo>
                  <a:lnTo>
                    <a:pt x="5908" y="2784"/>
                  </a:lnTo>
                  <a:lnTo>
                    <a:pt x="5710" y="2531"/>
                  </a:lnTo>
                  <a:lnTo>
                    <a:pt x="5522" y="2267"/>
                  </a:lnTo>
                  <a:lnTo>
                    <a:pt x="5201" y="1705"/>
                  </a:lnTo>
                  <a:lnTo>
                    <a:pt x="5104" y="1602"/>
                  </a:lnTo>
                  <a:lnTo>
                    <a:pt x="4992" y="1496"/>
                  </a:lnTo>
                  <a:lnTo>
                    <a:pt x="4879" y="1394"/>
                  </a:lnTo>
                  <a:lnTo>
                    <a:pt x="4778" y="1298"/>
                  </a:lnTo>
                  <a:cubicBezTo>
                    <a:pt x="4749" y="1248"/>
                    <a:pt x="4721" y="1198"/>
                    <a:pt x="4692" y="1148"/>
                  </a:cubicBezTo>
                  <a:lnTo>
                    <a:pt x="4746" y="1130"/>
                  </a:lnTo>
                  <a:cubicBezTo>
                    <a:pt x="4758" y="1138"/>
                    <a:pt x="4771" y="1145"/>
                    <a:pt x="4783" y="1153"/>
                  </a:cubicBezTo>
                  <a:lnTo>
                    <a:pt x="4847" y="1174"/>
                  </a:lnTo>
                  <a:cubicBezTo>
                    <a:pt x="4865" y="1180"/>
                    <a:pt x="4883" y="1187"/>
                    <a:pt x="4901" y="1193"/>
                  </a:cubicBezTo>
                  <a:cubicBezTo>
                    <a:pt x="4921" y="1198"/>
                    <a:pt x="4940" y="1204"/>
                    <a:pt x="4960" y="1209"/>
                  </a:cubicBezTo>
                  <a:cubicBezTo>
                    <a:pt x="4953" y="1218"/>
                    <a:pt x="4945" y="1226"/>
                    <a:pt x="4938" y="1235"/>
                  </a:cubicBezTo>
                  <a:lnTo>
                    <a:pt x="5099" y="1288"/>
                  </a:lnTo>
                  <a:lnTo>
                    <a:pt x="5206" y="1288"/>
                  </a:lnTo>
                  <a:lnTo>
                    <a:pt x="5345" y="1285"/>
                  </a:lnTo>
                  <a:lnTo>
                    <a:pt x="5506" y="1280"/>
                  </a:lnTo>
                  <a:lnTo>
                    <a:pt x="5672" y="1280"/>
                  </a:lnTo>
                  <a:lnTo>
                    <a:pt x="5838" y="1280"/>
                  </a:lnTo>
                  <a:lnTo>
                    <a:pt x="5994" y="1280"/>
                  </a:lnTo>
                  <a:lnTo>
                    <a:pt x="6133" y="1288"/>
                  </a:lnTo>
                  <a:lnTo>
                    <a:pt x="6240" y="1293"/>
                  </a:lnTo>
                  <a:cubicBezTo>
                    <a:pt x="6265" y="1297"/>
                    <a:pt x="6290" y="1300"/>
                    <a:pt x="6315" y="1304"/>
                  </a:cubicBezTo>
                  <a:lnTo>
                    <a:pt x="6395" y="1328"/>
                  </a:lnTo>
                  <a:cubicBezTo>
                    <a:pt x="6411" y="1338"/>
                    <a:pt x="6427" y="1347"/>
                    <a:pt x="6443" y="1357"/>
                  </a:cubicBezTo>
                  <a:cubicBezTo>
                    <a:pt x="6452" y="1365"/>
                    <a:pt x="6461" y="1372"/>
                    <a:pt x="6470" y="1380"/>
                  </a:cubicBezTo>
                  <a:cubicBezTo>
                    <a:pt x="6477" y="1390"/>
                    <a:pt x="6485" y="1399"/>
                    <a:pt x="6492" y="1409"/>
                  </a:cubicBezTo>
                  <a:lnTo>
                    <a:pt x="6518" y="1441"/>
                  </a:lnTo>
                  <a:lnTo>
                    <a:pt x="6561" y="1478"/>
                  </a:lnTo>
                  <a:cubicBezTo>
                    <a:pt x="6572" y="1483"/>
                    <a:pt x="6582" y="1489"/>
                    <a:pt x="6593" y="1494"/>
                  </a:cubicBezTo>
                  <a:cubicBezTo>
                    <a:pt x="6607" y="1496"/>
                    <a:pt x="6622" y="1497"/>
                    <a:pt x="6636" y="1499"/>
                  </a:cubicBezTo>
                  <a:lnTo>
                    <a:pt x="6685" y="1502"/>
                  </a:lnTo>
                  <a:cubicBezTo>
                    <a:pt x="6703" y="1504"/>
                    <a:pt x="6720" y="1505"/>
                    <a:pt x="6738" y="1507"/>
                  </a:cubicBezTo>
                  <a:cubicBezTo>
                    <a:pt x="6756" y="1509"/>
                    <a:pt x="6774" y="1510"/>
                    <a:pt x="6792" y="1512"/>
                  </a:cubicBezTo>
                  <a:lnTo>
                    <a:pt x="6845" y="1565"/>
                  </a:lnTo>
                  <a:cubicBezTo>
                    <a:pt x="6856" y="1567"/>
                    <a:pt x="6866" y="1568"/>
                    <a:pt x="6877" y="1570"/>
                  </a:cubicBezTo>
                  <a:lnTo>
                    <a:pt x="6947" y="1570"/>
                  </a:lnTo>
                  <a:lnTo>
                    <a:pt x="7038" y="1576"/>
                  </a:lnTo>
                  <a:lnTo>
                    <a:pt x="7134" y="1576"/>
                  </a:lnTo>
                  <a:cubicBezTo>
                    <a:pt x="7164" y="1577"/>
                    <a:pt x="7195" y="1577"/>
                    <a:pt x="7225" y="1578"/>
                  </a:cubicBezTo>
                  <a:lnTo>
                    <a:pt x="7300" y="1581"/>
                  </a:lnTo>
                  <a:cubicBezTo>
                    <a:pt x="7331" y="1585"/>
                    <a:pt x="7361" y="1590"/>
                    <a:pt x="7392" y="1594"/>
                  </a:cubicBezTo>
                  <a:lnTo>
                    <a:pt x="7504" y="1610"/>
                  </a:lnTo>
                  <a:lnTo>
                    <a:pt x="7616" y="1623"/>
                  </a:lnTo>
                  <a:lnTo>
                    <a:pt x="7724" y="1636"/>
                  </a:lnTo>
                  <a:cubicBezTo>
                    <a:pt x="7754" y="1639"/>
                    <a:pt x="7785" y="1641"/>
                    <a:pt x="7815" y="1644"/>
                  </a:cubicBezTo>
                  <a:lnTo>
                    <a:pt x="7922" y="1647"/>
                  </a:lnTo>
                  <a:lnTo>
                    <a:pt x="8040" y="1647"/>
                  </a:lnTo>
                  <a:lnTo>
                    <a:pt x="8163" y="1644"/>
                  </a:lnTo>
                  <a:lnTo>
                    <a:pt x="8275" y="1644"/>
                  </a:lnTo>
                  <a:lnTo>
                    <a:pt x="8377" y="1652"/>
                  </a:lnTo>
                  <a:cubicBezTo>
                    <a:pt x="8386" y="1642"/>
                    <a:pt x="8395" y="1633"/>
                    <a:pt x="8404" y="1623"/>
                  </a:cubicBezTo>
                  <a:cubicBezTo>
                    <a:pt x="8418" y="1616"/>
                    <a:pt x="8433" y="1609"/>
                    <a:pt x="8447" y="1602"/>
                  </a:cubicBezTo>
                  <a:cubicBezTo>
                    <a:pt x="8461" y="1594"/>
                    <a:pt x="8476" y="1586"/>
                    <a:pt x="8490" y="1578"/>
                  </a:cubicBezTo>
                  <a:cubicBezTo>
                    <a:pt x="8499" y="1571"/>
                    <a:pt x="8507" y="1564"/>
                    <a:pt x="8516" y="1557"/>
                  </a:cubicBezTo>
                  <a:cubicBezTo>
                    <a:pt x="8525" y="1547"/>
                    <a:pt x="8534" y="1538"/>
                    <a:pt x="8543" y="1528"/>
                  </a:cubicBezTo>
                  <a:cubicBezTo>
                    <a:pt x="8545" y="1518"/>
                    <a:pt x="8546" y="1509"/>
                    <a:pt x="8548" y="1499"/>
                  </a:cubicBezTo>
                  <a:cubicBezTo>
                    <a:pt x="8546" y="1492"/>
                    <a:pt x="8545" y="1485"/>
                    <a:pt x="8543" y="1478"/>
                  </a:cubicBezTo>
                  <a:lnTo>
                    <a:pt x="8543" y="1454"/>
                  </a:lnTo>
                  <a:cubicBezTo>
                    <a:pt x="8545" y="1444"/>
                    <a:pt x="8546" y="1435"/>
                    <a:pt x="8548" y="1425"/>
                  </a:cubicBezTo>
                  <a:cubicBezTo>
                    <a:pt x="8555" y="1411"/>
                    <a:pt x="8563" y="1397"/>
                    <a:pt x="8570" y="1383"/>
                  </a:cubicBezTo>
                  <a:cubicBezTo>
                    <a:pt x="8590" y="1362"/>
                    <a:pt x="8609" y="1341"/>
                    <a:pt x="8629" y="1320"/>
                  </a:cubicBezTo>
                  <a:cubicBezTo>
                    <a:pt x="8652" y="1299"/>
                    <a:pt x="8675" y="1277"/>
                    <a:pt x="8698" y="1256"/>
                  </a:cubicBezTo>
                  <a:cubicBezTo>
                    <a:pt x="8714" y="1235"/>
                    <a:pt x="8731" y="1214"/>
                    <a:pt x="8747" y="1193"/>
                  </a:cubicBezTo>
                  <a:lnTo>
                    <a:pt x="8768" y="1148"/>
                  </a:lnTo>
                  <a:cubicBezTo>
                    <a:pt x="8775" y="1130"/>
                    <a:pt x="8783" y="1111"/>
                    <a:pt x="8790" y="1093"/>
                  </a:cubicBezTo>
                  <a:cubicBezTo>
                    <a:pt x="8793" y="1074"/>
                    <a:pt x="8797" y="1056"/>
                    <a:pt x="8800" y="1037"/>
                  </a:cubicBezTo>
                  <a:cubicBezTo>
                    <a:pt x="8807" y="1019"/>
                    <a:pt x="8815" y="1002"/>
                    <a:pt x="8822" y="984"/>
                  </a:cubicBezTo>
                  <a:cubicBezTo>
                    <a:pt x="8829" y="968"/>
                    <a:pt x="8836" y="953"/>
                    <a:pt x="8843" y="937"/>
                  </a:cubicBezTo>
                  <a:cubicBezTo>
                    <a:pt x="8852" y="924"/>
                    <a:pt x="8861" y="910"/>
                    <a:pt x="8870" y="897"/>
                  </a:cubicBezTo>
                  <a:cubicBezTo>
                    <a:pt x="8884" y="887"/>
                    <a:pt x="8899" y="878"/>
                    <a:pt x="8913" y="868"/>
                  </a:cubicBezTo>
                  <a:cubicBezTo>
                    <a:pt x="8929" y="858"/>
                    <a:pt x="8945" y="847"/>
                    <a:pt x="8961" y="837"/>
                  </a:cubicBezTo>
                  <a:lnTo>
                    <a:pt x="8993" y="802"/>
                  </a:lnTo>
                  <a:lnTo>
                    <a:pt x="9014" y="757"/>
                  </a:lnTo>
                  <a:lnTo>
                    <a:pt x="9014" y="723"/>
                  </a:lnTo>
                  <a:lnTo>
                    <a:pt x="9014" y="694"/>
                  </a:lnTo>
                  <a:cubicBezTo>
                    <a:pt x="9012" y="683"/>
                    <a:pt x="9011" y="673"/>
                    <a:pt x="9009" y="662"/>
                  </a:cubicBezTo>
                  <a:cubicBezTo>
                    <a:pt x="9007" y="652"/>
                    <a:pt x="9006" y="641"/>
                    <a:pt x="9004" y="631"/>
                  </a:cubicBezTo>
                  <a:cubicBezTo>
                    <a:pt x="9007" y="619"/>
                    <a:pt x="9011" y="606"/>
                    <a:pt x="9014" y="594"/>
                  </a:cubicBezTo>
                  <a:lnTo>
                    <a:pt x="8886" y="538"/>
                  </a:lnTo>
                  <a:lnTo>
                    <a:pt x="8757" y="478"/>
                  </a:lnTo>
                  <a:lnTo>
                    <a:pt x="8650" y="412"/>
                  </a:lnTo>
                  <a:cubicBezTo>
                    <a:pt x="8620" y="387"/>
                    <a:pt x="8589" y="363"/>
                    <a:pt x="8559" y="338"/>
                  </a:cubicBezTo>
                  <a:cubicBezTo>
                    <a:pt x="8534" y="310"/>
                    <a:pt x="8509" y="281"/>
                    <a:pt x="8484" y="253"/>
                  </a:cubicBezTo>
                  <a:cubicBezTo>
                    <a:pt x="8456" y="207"/>
                    <a:pt x="8427" y="162"/>
                    <a:pt x="8399" y="116"/>
                  </a:cubicBezTo>
                  <a:lnTo>
                    <a:pt x="8468" y="92"/>
                  </a:lnTo>
                  <a:cubicBezTo>
                    <a:pt x="8495" y="89"/>
                    <a:pt x="8521" y="85"/>
                    <a:pt x="8548" y="82"/>
                  </a:cubicBezTo>
                  <a:lnTo>
                    <a:pt x="8640" y="61"/>
                  </a:lnTo>
                  <a:lnTo>
                    <a:pt x="8698" y="3"/>
                  </a:lnTo>
                  <a:lnTo>
                    <a:pt x="877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schemeClr val="bg1"/>
                </a:solidFill>
              </a:endParaRPr>
            </a:p>
          </p:txBody>
        </p:sp>
        <p:sp>
          <p:nvSpPr>
            <p:cNvPr id="114" name="Freeform 19">
              <a:extLst>
                <a:ext uri="{FF2B5EF4-FFF2-40B4-BE49-F238E27FC236}">
                  <a16:creationId xmlns:a16="http://schemas.microsoft.com/office/drawing/2014/main" id="{901E877C-8DE1-4BF6-AA01-940352690B62}"/>
                </a:ext>
              </a:extLst>
            </p:cNvPr>
            <p:cNvSpPr>
              <a:spLocks/>
            </p:cNvSpPr>
            <p:nvPr/>
          </p:nvSpPr>
          <p:spPr bwMode="auto">
            <a:xfrm>
              <a:off x="7165651" y="3984449"/>
              <a:ext cx="218606" cy="293226"/>
            </a:xfrm>
            <a:custGeom>
              <a:avLst/>
              <a:gdLst>
                <a:gd name="T0" fmla="*/ 273 w 417"/>
                <a:gd name="T1" fmla="*/ 17 h 560"/>
                <a:gd name="T2" fmla="*/ 290 w 417"/>
                <a:gd name="T3" fmla="*/ 37 h 560"/>
                <a:gd name="T4" fmla="*/ 301 w 417"/>
                <a:gd name="T5" fmla="*/ 61 h 560"/>
                <a:gd name="T6" fmla="*/ 339 w 417"/>
                <a:gd name="T7" fmla="*/ 92 h 560"/>
                <a:gd name="T8" fmla="*/ 364 w 417"/>
                <a:gd name="T9" fmla="*/ 121 h 560"/>
                <a:gd name="T10" fmla="*/ 385 w 417"/>
                <a:gd name="T11" fmla="*/ 160 h 560"/>
                <a:gd name="T12" fmla="*/ 393 w 417"/>
                <a:gd name="T13" fmla="*/ 224 h 560"/>
                <a:gd name="T14" fmla="*/ 402 w 417"/>
                <a:gd name="T15" fmla="*/ 251 h 560"/>
                <a:gd name="T16" fmla="*/ 411 w 417"/>
                <a:gd name="T17" fmla="*/ 272 h 560"/>
                <a:gd name="T18" fmla="*/ 417 w 417"/>
                <a:gd name="T19" fmla="*/ 292 h 560"/>
                <a:gd name="T20" fmla="*/ 416 w 417"/>
                <a:gd name="T21" fmla="*/ 321 h 560"/>
                <a:gd name="T22" fmla="*/ 408 w 417"/>
                <a:gd name="T23" fmla="*/ 365 h 560"/>
                <a:gd name="T24" fmla="*/ 408 w 417"/>
                <a:gd name="T25" fmla="*/ 400 h 560"/>
                <a:gd name="T26" fmla="*/ 409 w 417"/>
                <a:gd name="T27" fmla="*/ 426 h 560"/>
                <a:gd name="T28" fmla="*/ 402 w 417"/>
                <a:gd name="T29" fmla="*/ 448 h 560"/>
                <a:gd name="T30" fmla="*/ 372 w 417"/>
                <a:gd name="T31" fmla="*/ 474 h 560"/>
                <a:gd name="T32" fmla="*/ 380 w 417"/>
                <a:gd name="T33" fmla="*/ 510 h 560"/>
                <a:gd name="T34" fmla="*/ 382 w 417"/>
                <a:gd name="T35" fmla="*/ 521 h 560"/>
                <a:gd name="T36" fmla="*/ 374 w 417"/>
                <a:gd name="T37" fmla="*/ 539 h 560"/>
                <a:gd name="T38" fmla="*/ 361 w 417"/>
                <a:gd name="T39" fmla="*/ 554 h 560"/>
                <a:gd name="T40" fmla="*/ 336 w 417"/>
                <a:gd name="T41" fmla="*/ 552 h 560"/>
                <a:gd name="T42" fmla="*/ 288 w 417"/>
                <a:gd name="T43" fmla="*/ 539 h 560"/>
                <a:gd name="T44" fmla="*/ 232 w 417"/>
                <a:gd name="T45" fmla="*/ 526 h 560"/>
                <a:gd name="T46" fmla="*/ 179 w 417"/>
                <a:gd name="T47" fmla="*/ 512 h 560"/>
                <a:gd name="T48" fmla="*/ 141 w 417"/>
                <a:gd name="T49" fmla="*/ 494 h 560"/>
                <a:gd name="T50" fmla="*/ 130 w 417"/>
                <a:gd name="T51" fmla="*/ 474 h 560"/>
                <a:gd name="T52" fmla="*/ 130 w 417"/>
                <a:gd name="T53" fmla="*/ 457 h 560"/>
                <a:gd name="T54" fmla="*/ 115 w 417"/>
                <a:gd name="T55" fmla="*/ 431 h 560"/>
                <a:gd name="T56" fmla="*/ 75 w 417"/>
                <a:gd name="T57" fmla="*/ 390 h 560"/>
                <a:gd name="T58" fmla="*/ 36 w 417"/>
                <a:gd name="T59" fmla="*/ 352 h 560"/>
                <a:gd name="T60" fmla="*/ 12 w 417"/>
                <a:gd name="T61" fmla="*/ 307 h 560"/>
                <a:gd name="T62" fmla="*/ 0 w 417"/>
                <a:gd name="T63" fmla="*/ 248 h 560"/>
                <a:gd name="T64" fmla="*/ 4 w 417"/>
                <a:gd name="T65" fmla="*/ 187 h 560"/>
                <a:gd name="T66" fmla="*/ 20 w 417"/>
                <a:gd name="T67" fmla="*/ 135 h 560"/>
                <a:gd name="T68" fmla="*/ 26 w 417"/>
                <a:gd name="T69" fmla="*/ 105 h 560"/>
                <a:gd name="T70" fmla="*/ 39 w 417"/>
                <a:gd name="T71" fmla="*/ 101 h 560"/>
                <a:gd name="T72" fmla="*/ 51 w 417"/>
                <a:gd name="T73" fmla="*/ 84 h 560"/>
                <a:gd name="T74" fmla="*/ 62 w 417"/>
                <a:gd name="T75" fmla="*/ 70 h 560"/>
                <a:gd name="T76" fmla="*/ 104 w 417"/>
                <a:gd name="T77" fmla="*/ 51 h 560"/>
                <a:gd name="T78" fmla="*/ 128 w 417"/>
                <a:gd name="T79" fmla="*/ 40 h 560"/>
                <a:gd name="T80" fmla="*/ 141 w 417"/>
                <a:gd name="T81" fmla="*/ 25 h 560"/>
                <a:gd name="T82" fmla="*/ 154 w 417"/>
                <a:gd name="T83" fmla="*/ 27 h 560"/>
                <a:gd name="T84" fmla="*/ 163 w 417"/>
                <a:gd name="T85" fmla="*/ 25 h 560"/>
                <a:gd name="T86" fmla="*/ 166 w 417"/>
                <a:gd name="T87" fmla="*/ 18 h 560"/>
                <a:gd name="T88" fmla="*/ 171 w 417"/>
                <a:gd name="T89" fmla="*/ 16 h 560"/>
                <a:gd name="T90" fmla="*/ 181 w 417"/>
                <a:gd name="T91" fmla="*/ 13 h 560"/>
                <a:gd name="T92" fmla="*/ 207 w 417"/>
                <a:gd name="T93" fmla="*/ 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560">
                  <a:moveTo>
                    <a:pt x="220" y="0"/>
                  </a:moveTo>
                  <a:lnTo>
                    <a:pt x="273" y="17"/>
                  </a:lnTo>
                  <a:lnTo>
                    <a:pt x="284" y="25"/>
                  </a:lnTo>
                  <a:lnTo>
                    <a:pt x="290" y="37"/>
                  </a:lnTo>
                  <a:lnTo>
                    <a:pt x="295" y="48"/>
                  </a:lnTo>
                  <a:lnTo>
                    <a:pt x="301" y="61"/>
                  </a:lnTo>
                  <a:lnTo>
                    <a:pt x="306" y="73"/>
                  </a:lnTo>
                  <a:lnTo>
                    <a:pt x="339" y="92"/>
                  </a:lnTo>
                  <a:lnTo>
                    <a:pt x="351" y="104"/>
                  </a:lnTo>
                  <a:lnTo>
                    <a:pt x="364" y="121"/>
                  </a:lnTo>
                  <a:lnTo>
                    <a:pt x="376" y="140"/>
                  </a:lnTo>
                  <a:lnTo>
                    <a:pt x="385" y="160"/>
                  </a:lnTo>
                  <a:lnTo>
                    <a:pt x="393" y="175"/>
                  </a:lnTo>
                  <a:lnTo>
                    <a:pt x="393" y="224"/>
                  </a:lnTo>
                  <a:lnTo>
                    <a:pt x="396" y="240"/>
                  </a:lnTo>
                  <a:lnTo>
                    <a:pt x="402" y="251"/>
                  </a:lnTo>
                  <a:lnTo>
                    <a:pt x="407" y="262"/>
                  </a:lnTo>
                  <a:lnTo>
                    <a:pt x="411" y="272"/>
                  </a:lnTo>
                  <a:lnTo>
                    <a:pt x="415" y="281"/>
                  </a:lnTo>
                  <a:lnTo>
                    <a:pt x="417" y="292"/>
                  </a:lnTo>
                  <a:lnTo>
                    <a:pt x="417" y="305"/>
                  </a:lnTo>
                  <a:lnTo>
                    <a:pt x="416" y="321"/>
                  </a:lnTo>
                  <a:lnTo>
                    <a:pt x="412" y="343"/>
                  </a:lnTo>
                  <a:lnTo>
                    <a:pt x="408" y="365"/>
                  </a:lnTo>
                  <a:lnTo>
                    <a:pt x="408" y="385"/>
                  </a:lnTo>
                  <a:lnTo>
                    <a:pt x="408" y="400"/>
                  </a:lnTo>
                  <a:lnTo>
                    <a:pt x="409" y="413"/>
                  </a:lnTo>
                  <a:lnTo>
                    <a:pt x="409" y="426"/>
                  </a:lnTo>
                  <a:lnTo>
                    <a:pt x="407" y="437"/>
                  </a:lnTo>
                  <a:lnTo>
                    <a:pt x="402" y="448"/>
                  </a:lnTo>
                  <a:lnTo>
                    <a:pt x="390" y="460"/>
                  </a:lnTo>
                  <a:lnTo>
                    <a:pt x="372" y="474"/>
                  </a:lnTo>
                  <a:lnTo>
                    <a:pt x="372" y="508"/>
                  </a:lnTo>
                  <a:lnTo>
                    <a:pt x="380" y="510"/>
                  </a:lnTo>
                  <a:lnTo>
                    <a:pt x="382" y="514"/>
                  </a:lnTo>
                  <a:lnTo>
                    <a:pt x="382" y="521"/>
                  </a:lnTo>
                  <a:lnTo>
                    <a:pt x="382" y="530"/>
                  </a:lnTo>
                  <a:lnTo>
                    <a:pt x="374" y="539"/>
                  </a:lnTo>
                  <a:lnTo>
                    <a:pt x="369" y="547"/>
                  </a:lnTo>
                  <a:lnTo>
                    <a:pt x="361" y="554"/>
                  </a:lnTo>
                  <a:lnTo>
                    <a:pt x="352" y="560"/>
                  </a:lnTo>
                  <a:lnTo>
                    <a:pt x="336" y="552"/>
                  </a:lnTo>
                  <a:lnTo>
                    <a:pt x="314" y="545"/>
                  </a:lnTo>
                  <a:lnTo>
                    <a:pt x="288" y="539"/>
                  </a:lnTo>
                  <a:lnTo>
                    <a:pt x="260" y="532"/>
                  </a:lnTo>
                  <a:lnTo>
                    <a:pt x="232" y="526"/>
                  </a:lnTo>
                  <a:lnTo>
                    <a:pt x="205" y="519"/>
                  </a:lnTo>
                  <a:lnTo>
                    <a:pt x="179" y="512"/>
                  </a:lnTo>
                  <a:lnTo>
                    <a:pt x="158" y="503"/>
                  </a:lnTo>
                  <a:lnTo>
                    <a:pt x="141" y="494"/>
                  </a:lnTo>
                  <a:lnTo>
                    <a:pt x="132" y="481"/>
                  </a:lnTo>
                  <a:lnTo>
                    <a:pt x="130" y="474"/>
                  </a:lnTo>
                  <a:lnTo>
                    <a:pt x="130" y="465"/>
                  </a:lnTo>
                  <a:lnTo>
                    <a:pt x="130" y="457"/>
                  </a:lnTo>
                  <a:lnTo>
                    <a:pt x="128" y="451"/>
                  </a:lnTo>
                  <a:lnTo>
                    <a:pt x="115" y="431"/>
                  </a:lnTo>
                  <a:lnTo>
                    <a:pt x="96" y="411"/>
                  </a:lnTo>
                  <a:lnTo>
                    <a:pt x="75" y="390"/>
                  </a:lnTo>
                  <a:lnTo>
                    <a:pt x="53" y="371"/>
                  </a:lnTo>
                  <a:lnTo>
                    <a:pt x="36" y="352"/>
                  </a:lnTo>
                  <a:lnTo>
                    <a:pt x="22" y="332"/>
                  </a:lnTo>
                  <a:lnTo>
                    <a:pt x="12" y="307"/>
                  </a:lnTo>
                  <a:lnTo>
                    <a:pt x="4" y="279"/>
                  </a:lnTo>
                  <a:lnTo>
                    <a:pt x="0" y="248"/>
                  </a:lnTo>
                  <a:lnTo>
                    <a:pt x="0" y="216"/>
                  </a:lnTo>
                  <a:lnTo>
                    <a:pt x="4" y="187"/>
                  </a:lnTo>
                  <a:lnTo>
                    <a:pt x="11" y="158"/>
                  </a:lnTo>
                  <a:lnTo>
                    <a:pt x="20" y="135"/>
                  </a:lnTo>
                  <a:lnTo>
                    <a:pt x="33" y="116"/>
                  </a:lnTo>
                  <a:lnTo>
                    <a:pt x="26" y="105"/>
                  </a:lnTo>
                  <a:lnTo>
                    <a:pt x="30" y="105"/>
                  </a:lnTo>
                  <a:lnTo>
                    <a:pt x="39" y="101"/>
                  </a:lnTo>
                  <a:lnTo>
                    <a:pt x="45" y="93"/>
                  </a:lnTo>
                  <a:lnTo>
                    <a:pt x="51" y="84"/>
                  </a:lnTo>
                  <a:lnTo>
                    <a:pt x="56" y="77"/>
                  </a:lnTo>
                  <a:lnTo>
                    <a:pt x="62" y="70"/>
                  </a:lnTo>
                  <a:lnTo>
                    <a:pt x="83" y="59"/>
                  </a:lnTo>
                  <a:lnTo>
                    <a:pt x="104" y="51"/>
                  </a:lnTo>
                  <a:lnTo>
                    <a:pt x="126" y="40"/>
                  </a:lnTo>
                  <a:lnTo>
                    <a:pt x="128" y="40"/>
                  </a:lnTo>
                  <a:lnTo>
                    <a:pt x="132" y="24"/>
                  </a:lnTo>
                  <a:lnTo>
                    <a:pt x="141" y="25"/>
                  </a:lnTo>
                  <a:lnTo>
                    <a:pt x="148" y="26"/>
                  </a:lnTo>
                  <a:lnTo>
                    <a:pt x="154" y="27"/>
                  </a:lnTo>
                  <a:lnTo>
                    <a:pt x="162" y="30"/>
                  </a:lnTo>
                  <a:lnTo>
                    <a:pt x="163" y="25"/>
                  </a:lnTo>
                  <a:lnTo>
                    <a:pt x="165" y="21"/>
                  </a:lnTo>
                  <a:lnTo>
                    <a:pt x="166" y="18"/>
                  </a:lnTo>
                  <a:lnTo>
                    <a:pt x="168" y="17"/>
                  </a:lnTo>
                  <a:lnTo>
                    <a:pt x="171" y="16"/>
                  </a:lnTo>
                  <a:lnTo>
                    <a:pt x="175" y="15"/>
                  </a:lnTo>
                  <a:lnTo>
                    <a:pt x="181" y="13"/>
                  </a:lnTo>
                  <a:lnTo>
                    <a:pt x="194" y="9"/>
                  </a:lnTo>
                  <a:lnTo>
                    <a:pt x="207" y="5"/>
                  </a:lnTo>
                  <a:lnTo>
                    <a:pt x="22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sp>
          <p:nvSpPr>
            <p:cNvPr id="115" name="Freeform 28">
              <a:extLst>
                <a:ext uri="{FF2B5EF4-FFF2-40B4-BE49-F238E27FC236}">
                  <a16:creationId xmlns:a16="http://schemas.microsoft.com/office/drawing/2014/main" id="{748F489B-A3C4-4B25-9466-4E0606993819}"/>
                </a:ext>
              </a:extLst>
            </p:cNvPr>
            <p:cNvSpPr>
              <a:spLocks/>
            </p:cNvSpPr>
            <p:nvPr/>
          </p:nvSpPr>
          <p:spPr bwMode="auto">
            <a:xfrm>
              <a:off x="7314631" y="4281430"/>
              <a:ext cx="177045" cy="522339"/>
            </a:xfrm>
            <a:custGeom>
              <a:avLst/>
              <a:gdLst>
                <a:gd name="T0" fmla="*/ 83 w 323"/>
                <a:gd name="T1" fmla="*/ 8 h 952"/>
                <a:gd name="T2" fmla="*/ 95 w 323"/>
                <a:gd name="T3" fmla="*/ 19 h 952"/>
                <a:gd name="T4" fmla="*/ 91 w 323"/>
                <a:gd name="T5" fmla="*/ 37 h 952"/>
                <a:gd name="T6" fmla="*/ 88 w 323"/>
                <a:gd name="T7" fmla="*/ 55 h 952"/>
                <a:gd name="T8" fmla="*/ 88 w 323"/>
                <a:gd name="T9" fmla="*/ 60 h 952"/>
                <a:gd name="T10" fmla="*/ 96 w 323"/>
                <a:gd name="T11" fmla="*/ 90 h 952"/>
                <a:gd name="T12" fmla="*/ 110 w 323"/>
                <a:gd name="T13" fmla="*/ 113 h 952"/>
                <a:gd name="T14" fmla="*/ 118 w 323"/>
                <a:gd name="T15" fmla="*/ 122 h 952"/>
                <a:gd name="T16" fmla="*/ 141 w 323"/>
                <a:gd name="T17" fmla="*/ 148 h 952"/>
                <a:gd name="T18" fmla="*/ 148 w 323"/>
                <a:gd name="T19" fmla="*/ 158 h 952"/>
                <a:gd name="T20" fmla="*/ 174 w 323"/>
                <a:gd name="T21" fmla="*/ 215 h 952"/>
                <a:gd name="T22" fmla="*/ 198 w 323"/>
                <a:gd name="T23" fmla="*/ 275 h 952"/>
                <a:gd name="T24" fmla="*/ 219 w 323"/>
                <a:gd name="T25" fmla="*/ 333 h 952"/>
                <a:gd name="T26" fmla="*/ 236 w 323"/>
                <a:gd name="T27" fmla="*/ 382 h 952"/>
                <a:gd name="T28" fmla="*/ 246 w 323"/>
                <a:gd name="T29" fmla="*/ 416 h 952"/>
                <a:gd name="T30" fmla="*/ 250 w 323"/>
                <a:gd name="T31" fmla="*/ 429 h 952"/>
                <a:gd name="T32" fmla="*/ 264 w 323"/>
                <a:gd name="T33" fmla="*/ 481 h 952"/>
                <a:gd name="T34" fmla="*/ 279 w 323"/>
                <a:gd name="T35" fmla="*/ 548 h 952"/>
                <a:gd name="T36" fmla="*/ 292 w 323"/>
                <a:gd name="T37" fmla="*/ 623 h 952"/>
                <a:gd name="T38" fmla="*/ 302 w 323"/>
                <a:gd name="T39" fmla="*/ 698 h 952"/>
                <a:gd name="T40" fmla="*/ 312 w 323"/>
                <a:gd name="T41" fmla="*/ 767 h 952"/>
                <a:gd name="T42" fmla="*/ 319 w 323"/>
                <a:gd name="T43" fmla="*/ 820 h 952"/>
                <a:gd name="T44" fmla="*/ 323 w 323"/>
                <a:gd name="T45" fmla="*/ 850 h 952"/>
                <a:gd name="T46" fmla="*/ 273 w 323"/>
                <a:gd name="T47" fmla="*/ 952 h 952"/>
                <a:gd name="T48" fmla="*/ 178 w 323"/>
                <a:gd name="T49" fmla="*/ 860 h 952"/>
                <a:gd name="T50" fmla="*/ 165 w 323"/>
                <a:gd name="T51" fmla="*/ 709 h 952"/>
                <a:gd name="T52" fmla="*/ 158 w 323"/>
                <a:gd name="T53" fmla="*/ 630 h 952"/>
                <a:gd name="T54" fmla="*/ 152 w 323"/>
                <a:gd name="T55" fmla="*/ 565 h 952"/>
                <a:gd name="T56" fmla="*/ 147 w 323"/>
                <a:gd name="T57" fmla="*/ 521 h 952"/>
                <a:gd name="T58" fmla="*/ 145 w 323"/>
                <a:gd name="T59" fmla="*/ 504 h 952"/>
                <a:gd name="T60" fmla="*/ 137 w 323"/>
                <a:gd name="T61" fmla="*/ 461 h 952"/>
                <a:gd name="T62" fmla="*/ 127 w 323"/>
                <a:gd name="T63" fmla="*/ 420 h 952"/>
                <a:gd name="T64" fmla="*/ 118 w 323"/>
                <a:gd name="T65" fmla="*/ 389 h 952"/>
                <a:gd name="T66" fmla="*/ 115 w 323"/>
                <a:gd name="T67" fmla="*/ 376 h 952"/>
                <a:gd name="T68" fmla="*/ 58 w 323"/>
                <a:gd name="T69" fmla="*/ 209 h 952"/>
                <a:gd name="T70" fmla="*/ 48 w 323"/>
                <a:gd name="T71" fmla="*/ 169 h 952"/>
                <a:gd name="T72" fmla="*/ 46 w 323"/>
                <a:gd name="T73" fmla="*/ 129 h 952"/>
                <a:gd name="T74" fmla="*/ 48 w 323"/>
                <a:gd name="T75" fmla="*/ 96 h 952"/>
                <a:gd name="T76" fmla="*/ 49 w 323"/>
                <a:gd name="T77" fmla="*/ 83 h 952"/>
                <a:gd name="T78" fmla="*/ 26 w 323"/>
                <a:gd name="T79" fmla="*/ 63 h 952"/>
                <a:gd name="T80" fmla="*/ 8 w 323"/>
                <a:gd name="T81" fmla="*/ 45 h 952"/>
                <a:gd name="T82" fmla="*/ 0 w 323"/>
                <a:gd name="T83" fmla="*/ 37 h 952"/>
                <a:gd name="T84" fmla="*/ 17 w 323"/>
                <a:gd name="T85" fmla="*/ 13 h 952"/>
                <a:gd name="T86" fmla="*/ 24 w 323"/>
                <a:gd name="T87" fmla="*/ 7 h 952"/>
                <a:gd name="T88" fmla="*/ 53 w 323"/>
                <a:gd name="T89" fmla="*/ 7 h 952"/>
                <a:gd name="T90" fmla="*/ 66 w 323"/>
                <a:gd name="T91" fmla="*/ 3 h 952"/>
                <a:gd name="T92" fmla="*/ 69 w 323"/>
                <a:gd name="T93"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3" h="952">
                  <a:moveTo>
                    <a:pt x="69" y="0"/>
                  </a:moveTo>
                  <a:lnTo>
                    <a:pt x="83" y="8"/>
                  </a:lnTo>
                  <a:lnTo>
                    <a:pt x="91" y="15"/>
                  </a:lnTo>
                  <a:lnTo>
                    <a:pt x="95" y="19"/>
                  </a:lnTo>
                  <a:lnTo>
                    <a:pt x="95" y="21"/>
                  </a:lnTo>
                  <a:lnTo>
                    <a:pt x="91" y="37"/>
                  </a:lnTo>
                  <a:lnTo>
                    <a:pt x="90" y="48"/>
                  </a:lnTo>
                  <a:lnTo>
                    <a:pt x="88" y="55"/>
                  </a:lnTo>
                  <a:lnTo>
                    <a:pt x="88" y="59"/>
                  </a:lnTo>
                  <a:lnTo>
                    <a:pt x="88" y="60"/>
                  </a:lnTo>
                  <a:lnTo>
                    <a:pt x="92" y="73"/>
                  </a:lnTo>
                  <a:lnTo>
                    <a:pt x="96" y="90"/>
                  </a:lnTo>
                  <a:lnTo>
                    <a:pt x="104" y="103"/>
                  </a:lnTo>
                  <a:lnTo>
                    <a:pt x="110" y="113"/>
                  </a:lnTo>
                  <a:lnTo>
                    <a:pt x="115" y="121"/>
                  </a:lnTo>
                  <a:lnTo>
                    <a:pt x="118" y="122"/>
                  </a:lnTo>
                  <a:lnTo>
                    <a:pt x="132" y="138"/>
                  </a:lnTo>
                  <a:lnTo>
                    <a:pt x="141" y="148"/>
                  </a:lnTo>
                  <a:lnTo>
                    <a:pt x="147" y="156"/>
                  </a:lnTo>
                  <a:lnTo>
                    <a:pt x="148" y="158"/>
                  </a:lnTo>
                  <a:lnTo>
                    <a:pt x="161" y="186"/>
                  </a:lnTo>
                  <a:lnTo>
                    <a:pt x="174" y="215"/>
                  </a:lnTo>
                  <a:lnTo>
                    <a:pt x="187" y="245"/>
                  </a:lnTo>
                  <a:lnTo>
                    <a:pt x="198" y="275"/>
                  </a:lnTo>
                  <a:lnTo>
                    <a:pt x="209" y="305"/>
                  </a:lnTo>
                  <a:lnTo>
                    <a:pt x="219" y="333"/>
                  </a:lnTo>
                  <a:lnTo>
                    <a:pt x="228" y="359"/>
                  </a:lnTo>
                  <a:lnTo>
                    <a:pt x="236" y="382"/>
                  </a:lnTo>
                  <a:lnTo>
                    <a:pt x="241" y="402"/>
                  </a:lnTo>
                  <a:lnTo>
                    <a:pt x="246" y="416"/>
                  </a:lnTo>
                  <a:lnTo>
                    <a:pt x="249" y="425"/>
                  </a:lnTo>
                  <a:lnTo>
                    <a:pt x="250" y="429"/>
                  </a:lnTo>
                  <a:lnTo>
                    <a:pt x="258" y="452"/>
                  </a:lnTo>
                  <a:lnTo>
                    <a:pt x="264" y="481"/>
                  </a:lnTo>
                  <a:lnTo>
                    <a:pt x="272" y="513"/>
                  </a:lnTo>
                  <a:lnTo>
                    <a:pt x="279" y="548"/>
                  </a:lnTo>
                  <a:lnTo>
                    <a:pt x="285" y="586"/>
                  </a:lnTo>
                  <a:lnTo>
                    <a:pt x="292" y="623"/>
                  </a:lnTo>
                  <a:lnTo>
                    <a:pt x="297" y="662"/>
                  </a:lnTo>
                  <a:lnTo>
                    <a:pt x="302" y="698"/>
                  </a:lnTo>
                  <a:lnTo>
                    <a:pt x="307" y="735"/>
                  </a:lnTo>
                  <a:lnTo>
                    <a:pt x="312" y="767"/>
                  </a:lnTo>
                  <a:lnTo>
                    <a:pt x="315" y="795"/>
                  </a:lnTo>
                  <a:lnTo>
                    <a:pt x="319" y="820"/>
                  </a:lnTo>
                  <a:lnTo>
                    <a:pt x="320" y="838"/>
                  </a:lnTo>
                  <a:lnTo>
                    <a:pt x="323" y="850"/>
                  </a:lnTo>
                  <a:lnTo>
                    <a:pt x="323" y="854"/>
                  </a:lnTo>
                  <a:lnTo>
                    <a:pt x="273" y="952"/>
                  </a:lnTo>
                  <a:lnTo>
                    <a:pt x="182" y="879"/>
                  </a:lnTo>
                  <a:lnTo>
                    <a:pt x="178" y="860"/>
                  </a:lnTo>
                  <a:lnTo>
                    <a:pt x="171" y="798"/>
                  </a:lnTo>
                  <a:lnTo>
                    <a:pt x="165" y="709"/>
                  </a:lnTo>
                  <a:lnTo>
                    <a:pt x="162" y="668"/>
                  </a:lnTo>
                  <a:lnTo>
                    <a:pt x="158" y="630"/>
                  </a:lnTo>
                  <a:lnTo>
                    <a:pt x="156" y="596"/>
                  </a:lnTo>
                  <a:lnTo>
                    <a:pt x="152" y="565"/>
                  </a:lnTo>
                  <a:lnTo>
                    <a:pt x="149" y="540"/>
                  </a:lnTo>
                  <a:lnTo>
                    <a:pt x="147" y="521"/>
                  </a:lnTo>
                  <a:lnTo>
                    <a:pt x="145" y="509"/>
                  </a:lnTo>
                  <a:lnTo>
                    <a:pt x="145" y="504"/>
                  </a:lnTo>
                  <a:lnTo>
                    <a:pt x="141" y="483"/>
                  </a:lnTo>
                  <a:lnTo>
                    <a:pt x="137" y="461"/>
                  </a:lnTo>
                  <a:lnTo>
                    <a:pt x="132" y="439"/>
                  </a:lnTo>
                  <a:lnTo>
                    <a:pt x="127" y="420"/>
                  </a:lnTo>
                  <a:lnTo>
                    <a:pt x="122" y="402"/>
                  </a:lnTo>
                  <a:lnTo>
                    <a:pt x="118" y="389"/>
                  </a:lnTo>
                  <a:lnTo>
                    <a:pt x="115" y="380"/>
                  </a:lnTo>
                  <a:lnTo>
                    <a:pt x="115" y="376"/>
                  </a:lnTo>
                  <a:lnTo>
                    <a:pt x="86" y="288"/>
                  </a:lnTo>
                  <a:lnTo>
                    <a:pt x="58" y="209"/>
                  </a:lnTo>
                  <a:lnTo>
                    <a:pt x="52" y="190"/>
                  </a:lnTo>
                  <a:lnTo>
                    <a:pt x="48" y="169"/>
                  </a:lnTo>
                  <a:lnTo>
                    <a:pt x="47" y="148"/>
                  </a:lnTo>
                  <a:lnTo>
                    <a:pt x="46" y="129"/>
                  </a:lnTo>
                  <a:lnTo>
                    <a:pt x="47" y="111"/>
                  </a:lnTo>
                  <a:lnTo>
                    <a:pt x="48" y="96"/>
                  </a:lnTo>
                  <a:lnTo>
                    <a:pt x="48" y="87"/>
                  </a:lnTo>
                  <a:lnTo>
                    <a:pt x="49" y="83"/>
                  </a:lnTo>
                  <a:lnTo>
                    <a:pt x="38" y="73"/>
                  </a:lnTo>
                  <a:lnTo>
                    <a:pt x="26" y="63"/>
                  </a:lnTo>
                  <a:lnTo>
                    <a:pt x="16" y="52"/>
                  </a:lnTo>
                  <a:lnTo>
                    <a:pt x="8" y="45"/>
                  </a:lnTo>
                  <a:lnTo>
                    <a:pt x="2" y="39"/>
                  </a:lnTo>
                  <a:lnTo>
                    <a:pt x="0" y="37"/>
                  </a:lnTo>
                  <a:lnTo>
                    <a:pt x="9" y="24"/>
                  </a:lnTo>
                  <a:lnTo>
                    <a:pt x="17" y="13"/>
                  </a:lnTo>
                  <a:lnTo>
                    <a:pt x="21" y="10"/>
                  </a:lnTo>
                  <a:lnTo>
                    <a:pt x="24" y="7"/>
                  </a:lnTo>
                  <a:lnTo>
                    <a:pt x="40" y="8"/>
                  </a:lnTo>
                  <a:lnTo>
                    <a:pt x="53" y="7"/>
                  </a:lnTo>
                  <a:lnTo>
                    <a:pt x="61" y="6"/>
                  </a:lnTo>
                  <a:lnTo>
                    <a:pt x="66" y="3"/>
                  </a:lnTo>
                  <a:lnTo>
                    <a:pt x="69" y="2"/>
                  </a:lnTo>
                  <a:lnTo>
                    <a:pt x="6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sp>
          <p:nvSpPr>
            <p:cNvPr id="116" name="Freeform 46">
              <a:extLst>
                <a:ext uri="{FF2B5EF4-FFF2-40B4-BE49-F238E27FC236}">
                  <a16:creationId xmlns:a16="http://schemas.microsoft.com/office/drawing/2014/main" id="{112F109B-991B-4D1B-9390-052575B2CE1D}"/>
                </a:ext>
              </a:extLst>
            </p:cNvPr>
            <p:cNvSpPr>
              <a:spLocks/>
            </p:cNvSpPr>
            <p:nvPr/>
          </p:nvSpPr>
          <p:spPr bwMode="auto">
            <a:xfrm>
              <a:off x="6949560" y="4470600"/>
              <a:ext cx="72885" cy="102039"/>
            </a:xfrm>
            <a:custGeom>
              <a:avLst/>
              <a:gdLst>
                <a:gd name="T0" fmla="*/ 115 w 149"/>
                <a:gd name="T1" fmla="*/ 0 h 209"/>
                <a:gd name="T2" fmla="*/ 128 w 149"/>
                <a:gd name="T3" fmla="*/ 19 h 209"/>
                <a:gd name="T4" fmla="*/ 137 w 149"/>
                <a:gd name="T5" fmla="*/ 39 h 209"/>
                <a:gd name="T6" fmla="*/ 142 w 149"/>
                <a:gd name="T7" fmla="*/ 55 h 209"/>
                <a:gd name="T8" fmla="*/ 146 w 149"/>
                <a:gd name="T9" fmla="*/ 70 h 209"/>
                <a:gd name="T10" fmla="*/ 147 w 149"/>
                <a:gd name="T11" fmla="*/ 79 h 209"/>
                <a:gd name="T12" fmla="*/ 149 w 149"/>
                <a:gd name="T13" fmla="*/ 83 h 209"/>
                <a:gd name="T14" fmla="*/ 146 w 149"/>
                <a:gd name="T15" fmla="*/ 99 h 209"/>
                <a:gd name="T16" fmla="*/ 142 w 149"/>
                <a:gd name="T17" fmla="*/ 117 h 209"/>
                <a:gd name="T18" fmla="*/ 138 w 149"/>
                <a:gd name="T19" fmla="*/ 133 h 209"/>
                <a:gd name="T20" fmla="*/ 133 w 149"/>
                <a:gd name="T21" fmla="*/ 146 h 209"/>
                <a:gd name="T22" fmla="*/ 131 w 149"/>
                <a:gd name="T23" fmla="*/ 155 h 209"/>
                <a:gd name="T24" fmla="*/ 129 w 149"/>
                <a:gd name="T25" fmla="*/ 158 h 209"/>
                <a:gd name="T26" fmla="*/ 118 w 149"/>
                <a:gd name="T27" fmla="*/ 178 h 209"/>
                <a:gd name="T28" fmla="*/ 107 w 149"/>
                <a:gd name="T29" fmla="*/ 193 h 209"/>
                <a:gd name="T30" fmla="*/ 97 w 149"/>
                <a:gd name="T31" fmla="*/ 202 h 209"/>
                <a:gd name="T32" fmla="*/ 88 w 149"/>
                <a:gd name="T33" fmla="*/ 207 h 209"/>
                <a:gd name="T34" fmla="*/ 79 w 149"/>
                <a:gd name="T35" fmla="*/ 209 h 209"/>
                <a:gd name="T36" fmla="*/ 72 w 149"/>
                <a:gd name="T37" fmla="*/ 209 h 209"/>
                <a:gd name="T38" fmla="*/ 67 w 149"/>
                <a:gd name="T39" fmla="*/ 208 h 209"/>
                <a:gd name="T40" fmla="*/ 66 w 149"/>
                <a:gd name="T41" fmla="*/ 207 h 209"/>
                <a:gd name="T42" fmla="*/ 42 w 149"/>
                <a:gd name="T43" fmla="*/ 185 h 209"/>
                <a:gd name="T44" fmla="*/ 26 w 149"/>
                <a:gd name="T45" fmla="*/ 163 h 209"/>
                <a:gd name="T46" fmla="*/ 14 w 149"/>
                <a:gd name="T47" fmla="*/ 139 h 209"/>
                <a:gd name="T48" fmla="*/ 8 w 149"/>
                <a:gd name="T49" fmla="*/ 119 h 209"/>
                <a:gd name="T50" fmla="*/ 4 w 149"/>
                <a:gd name="T51" fmla="*/ 101 h 209"/>
                <a:gd name="T52" fmla="*/ 4 w 149"/>
                <a:gd name="T53" fmla="*/ 85 h 209"/>
                <a:gd name="T54" fmla="*/ 4 w 149"/>
                <a:gd name="T55" fmla="*/ 76 h 209"/>
                <a:gd name="T56" fmla="*/ 4 w 149"/>
                <a:gd name="T57" fmla="*/ 72 h 209"/>
                <a:gd name="T58" fmla="*/ 0 w 149"/>
                <a:gd name="T59" fmla="*/ 6 h 209"/>
                <a:gd name="T60" fmla="*/ 6 w 149"/>
                <a:gd name="T61" fmla="*/ 32 h 209"/>
                <a:gd name="T62" fmla="*/ 13 w 149"/>
                <a:gd name="T63" fmla="*/ 50 h 209"/>
                <a:gd name="T64" fmla="*/ 19 w 149"/>
                <a:gd name="T65" fmla="*/ 63 h 209"/>
                <a:gd name="T66" fmla="*/ 26 w 149"/>
                <a:gd name="T67" fmla="*/ 70 h 209"/>
                <a:gd name="T68" fmla="*/ 31 w 149"/>
                <a:gd name="T69" fmla="*/ 73 h 209"/>
                <a:gd name="T70" fmla="*/ 35 w 149"/>
                <a:gd name="T71" fmla="*/ 76 h 209"/>
                <a:gd name="T72" fmla="*/ 36 w 149"/>
                <a:gd name="T73" fmla="*/ 76 h 209"/>
                <a:gd name="T74" fmla="*/ 36 w 149"/>
                <a:gd name="T75" fmla="*/ 85 h 209"/>
                <a:gd name="T76" fmla="*/ 42 w 149"/>
                <a:gd name="T77" fmla="*/ 88 h 209"/>
                <a:gd name="T78" fmla="*/ 52 w 149"/>
                <a:gd name="T79" fmla="*/ 89 h 209"/>
                <a:gd name="T80" fmla="*/ 62 w 149"/>
                <a:gd name="T81" fmla="*/ 89 h 209"/>
                <a:gd name="T82" fmla="*/ 70 w 149"/>
                <a:gd name="T83" fmla="*/ 89 h 209"/>
                <a:gd name="T84" fmla="*/ 72 w 149"/>
                <a:gd name="T85" fmla="*/ 89 h 209"/>
                <a:gd name="T86" fmla="*/ 88 w 149"/>
                <a:gd name="T87" fmla="*/ 86 h 209"/>
                <a:gd name="T88" fmla="*/ 98 w 149"/>
                <a:gd name="T89" fmla="*/ 80 h 209"/>
                <a:gd name="T90" fmla="*/ 107 w 149"/>
                <a:gd name="T91" fmla="*/ 70 h 209"/>
                <a:gd name="T92" fmla="*/ 112 w 149"/>
                <a:gd name="T93" fmla="*/ 57 h 209"/>
                <a:gd name="T94" fmla="*/ 115 w 149"/>
                <a:gd name="T95" fmla="*/ 44 h 209"/>
                <a:gd name="T96" fmla="*/ 116 w 149"/>
                <a:gd name="T97" fmla="*/ 31 h 209"/>
                <a:gd name="T98" fmla="*/ 116 w 149"/>
                <a:gd name="T99" fmla="*/ 19 h 209"/>
                <a:gd name="T100" fmla="*/ 116 w 149"/>
                <a:gd name="T101" fmla="*/ 9 h 209"/>
                <a:gd name="T102" fmla="*/ 116 w 149"/>
                <a:gd name="T103" fmla="*/ 2 h 209"/>
                <a:gd name="T104" fmla="*/ 115 w 149"/>
                <a:gd name="T10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209">
                  <a:moveTo>
                    <a:pt x="115" y="0"/>
                  </a:moveTo>
                  <a:lnTo>
                    <a:pt x="128" y="19"/>
                  </a:lnTo>
                  <a:lnTo>
                    <a:pt x="137" y="39"/>
                  </a:lnTo>
                  <a:lnTo>
                    <a:pt x="142" y="55"/>
                  </a:lnTo>
                  <a:lnTo>
                    <a:pt x="146" y="70"/>
                  </a:lnTo>
                  <a:lnTo>
                    <a:pt x="147" y="79"/>
                  </a:lnTo>
                  <a:lnTo>
                    <a:pt x="149" y="83"/>
                  </a:lnTo>
                  <a:lnTo>
                    <a:pt x="146" y="99"/>
                  </a:lnTo>
                  <a:lnTo>
                    <a:pt x="142" y="117"/>
                  </a:lnTo>
                  <a:lnTo>
                    <a:pt x="138" y="133"/>
                  </a:lnTo>
                  <a:lnTo>
                    <a:pt x="133" y="146"/>
                  </a:lnTo>
                  <a:lnTo>
                    <a:pt x="131" y="155"/>
                  </a:lnTo>
                  <a:lnTo>
                    <a:pt x="129" y="158"/>
                  </a:lnTo>
                  <a:lnTo>
                    <a:pt x="118" y="178"/>
                  </a:lnTo>
                  <a:lnTo>
                    <a:pt x="107" y="193"/>
                  </a:lnTo>
                  <a:lnTo>
                    <a:pt x="97" y="202"/>
                  </a:lnTo>
                  <a:lnTo>
                    <a:pt x="88" y="207"/>
                  </a:lnTo>
                  <a:lnTo>
                    <a:pt x="79" y="209"/>
                  </a:lnTo>
                  <a:lnTo>
                    <a:pt x="72" y="209"/>
                  </a:lnTo>
                  <a:lnTo>
                    <a:pt x="67" y="208"/>
                  </a:lnTo>
                  <a:lnTo>
                    <a:pt x="66" y="207"/>
                  </a:lnTo>
                  <a:lnTo>
                    <a:pt x="42" y="185"/>
                  </a:lnTo>
                  <a:lnTo>
                    <a:pt x="26" y="163"/>
                  </a:lnTo>
                  <a:lnTo>
                    <a:pt x="14" y="139"/>
                  </a:lnTo>
                  <a:lnTo>
                    <a:pt x="8" y="119"/>
                  </a:lnTo>
                  <a:lnTo>
                    <a:pt x="4" y="101"/>
                  </a:lnTo>
                  <a:lnTo>
                    <a:pt x="4" y="85"/>
                  </a:lnTo>
                  <a:lnTo>
                    <a:pt x="4" y="76"/>
                  </a:lnTo>
                  <a:lnTo>
                    <a:pt x="4" y="72"/>
                  </a:lnTo>
                  <a:lnTo>
                    <a:pt x="0" y="6"/>
                  </a:lnTo>
                  <a:lnTo>
                    <a:pt x="6" y="32"/>
                  </a:lnTo>
                  <a:lnTo>
                    <a:pt x="13" y="50"/>
                  </a:lnTo>
                  <a:lnTo>
                    <a:pt x="19" y="63"/>
                  </a:lnTo>
                  <a:lnTo>
                    <a:pt x="26" y="70"/>
                  </a:lnTo>
                  <a:lnTo>
                    <a:pt x="31" y="73"/>
                  </a:lnTo>
                  <a:lnTo>
                    <a:pt x="35" y="76"/>
                  </a:lnTo>
                  <a:lnTo>
                    <a:pt x="36" y="76"/>
                  </a:lnTo>
                  <a:lnTo>
                    <a:pt x="36" y="85"/>
                  </a:lnTo>
                  <a:lnTo>
                    <a:pt x="42" y="88"/>
                  </a:lnTo>
                  <a:lnTo>
                    <a:pt x="52" y="89"/>
                  </a:lnTo>
                  <a:lnTo>
                    <a:pt x="62" y="89"/>
                  </a:lnTo>
                  <a:lnTo>
                    <a:pt x="70" y="89"/>
                  </a:lnTo>
                  <a:lnTo>
                    <a:pt x="72" y="89"/>
                  </a:lnTo>
                  <a:lnTo>
                    <a:pt x="88" y="86"/>
                  </a:lnTo>
                  <a:lnTo>
                    <a:pt x="98" y="80"/>
                  </a:lnTo>
                  <a:lnTo>
                    <a:pt x="107" y="70"/>
                  </a:lnTo>
                  <a:lnTo>
                    <a:pt x="112" y="57"/>
                  </a:lnTo>
                  <a:lnTo>
                    <a:pt x="115" y="44"/>
                  </a:lnTo>
                  <a:lnTo>
                    <a:pt x="116" y="31"/>
                  </a:lnTo>
                  <a:lnTo>
                    <a:pt x="116" y="19"/>
                  </a:lnTo>
                  <a:lnTo>
                    <a:pt x="116" y="9"/>
                  </a:lnTo>
                  <a:lnTo>
                    <a:pt x="116" y="2"/>
                  </a:lnTo>
                  <a:lnTo>
                    <a:pt x="115"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sp>
          <p:nvSpPr>
            <p:cNvPr id="117" name="Freeform 55">
              <a:extLst>
                <a:ext uri="{FF2B5EF4-FFF2-40B4-BE49-F238E27FC236}">
                  <a16:creationId xmlns:a16="http://schemas.microsoft.com/office/drawing/2014/main" id="{7BFC46CB-4F9A-4001-B901-66D274C317FA}"/>
                </a:ext>
              </a:extLst>
            </p:cNvPr>
            <p:cNvSpPr>
              <a:spLocks/>
            </p:cNvSpPr>
            <p:nvPr/>
          </p:nvSpPr>
          <p:spPr bwMode="auto">
            <a:xfrm>
              <a:off x="7778679" y="4174535"/>
              <a:ext cx="80240" cy="73645"/>
            </a:xfrm>
            <a:custGeom>
              <a:avLst/>
              <a:gdLst>
                <a:gd name="T0" fmla="*/ 11 w 145"/>
                <a:gd name="T1" fmla="*/ 0 h 134"/>
                <a:gd name="T2" fmla="*/ 30 w 145"/>
                <a:gd name="T3" fmla="*/ 14 h 134"/>
                <a:gd name="T4" fmla="*/ 51 w 145"/>
                <a:gd name="T5" fmla="*/ 24 h 134"/>
                <a:gd name="T6" fmla="*/ 71 w 145"/>
                <a:gd name="T7" fmla="*/ 29 h 134"/>
                <a:gd name="T8" fmla="*/ 92 w 145"/>
                <a:gd name="T9" fmla="*/ 32 h 134"/>
                <a:gd name="T10" fmla="*/ 110 w 145"/>
                <a:gd name="T11" fmla="*/ 32 h 134"/>
                <a:gd name="T12" fmla="*/ 126 w 145"/>
                <a:gd name="T13" fmla="*/ 31 h 134"/>
                <a:gd name="T14" fmla="*/ 135 w 145"/>
                <a:gd name="T15" fmla="*/ 29 h 134"/>
                <a:gd name="T16" fmla="*/ 139 w 145"/>
                <a:gd name="T17" fmla="*/ 29 h 134"/>
                <a:gd name="T18" fmla="*/ 138 w 145"/>
                <a:gd name="T19" fmla="*/ 58 h 134"/>
                <a:gd name="T20" fmla="*/ 139 w 145"/>
                <a:gd name="T21" fmla="*/ 82 h 134"/>
                <a:gd name="T22" fmla="*/ 141 w 145"/>
                <a:gd name="T23" fmla="*/ 104 h 134"/>
                <a:gd name="T24" fmla="*/ 143 w 145"/>
                <a:gd name="T25" fmla="*/ 120 h 134"/>
                <a:gd name="T26" fmla="*/ 145 w 145"/>
                <a:gd name="T27" fmla="*/ 130 h 134"/>
                <a:gd name="T28" fmla="*/ 145 w 145"/>
                <a:gd name="T29" fmla="*/ 134 h 134"/>
                <a:gd name="T30" fmla="*/ 106 w 145"/>
                <a:gd name="T31" fmla="*/ 125 h 134"/>
                <a:gd name="T32" fmla="*/ 75 w 145"/>
                <a:gd name="T33" fmla="*/ 115 h 134"/>
                <a:gd name="T34" fmla="*/ 51 w 145"/>
                <a:gd name="T35" fmla="*/ 103 h 134"/>
                <a:gd name="T36" fmla="*/ 33 w 145"/>
                <a:gd name="T37" fmla="*/ 91 h 134"/>
                <a:gd name="T38" fmla="*/ 20 w 145"/>
                <a:gd name="T39" fmla="*/ 81 h 134"/>
                <a:gd name="T40" fmla="*/ 11 w 145"/>
                <a:gd name="T41" fmla="*/ 72 h 134"/>
                <a:gd name="T42" fmla="*/ 4 w 145"/>
                <a:gd name="T43" fmla="*/ 66 h 134"/>
                <a:gd name="T44" fmla="*/ 2 w 145"/>
                <a:gd name="T45" fmla="*/ 60 h 134"/>
                <a:gd name="T46" fmla="*/ 0 w 145"/>
                <a:gd name="T47" fmla="*/ 58 h 134"/>
                <a:gd name="T48" fmla="*/ 11 w 145"/>
                <a:gd name="T4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34">
                  <a:moveTo>
                    <a:pt x="11" y="0"/>
                  </a:moveTo>
                  <a:lnTo>
                    <a:pt x="30" y="14"/>
                  </a:lnTo>
                  <a:lnTo>
                    <a:pt x="51" y="24"/>
                  </a:lnTo>
                  <a:lnTo>
                    <a:pt x="71" y="29"/>
                  </a:lnTo>
                  <a:lnTo>
                    <a:pt x="92" y="32"/>
                  </a:lnTo>
                  <a:lnTo>
                    <a:pt x="110" y="32"/>
                  </a:lnTo>
                  <a:lnTo>
                    <a:pt x="126" y="31"/>
                  </a:lnTo>
                  <a:lnTo>
                    <a:pt x="135" y="29"/>
                  </a:lnTo>
                  <a:lnTo>
                    <a:pt x="139" y="29"/>
                  </a:lnTo>
                  <a:lnTo>
                    <a:pt x="138" y="58"/>
                  </a:lnTo>
                  <a:lnTo>
                    <a:pt x="139" y="82"/>
                  </a:lnTo>
                  <a:lnTo>
                    <a:pt x="141" y="104"/>
                  </a:lnTo>
                  <a:lnTo>
                    <a:pt x="143" y="120"/>
                  </a:lnTo>
                  <a:lnTo>
                    <a:pt x="145" y="130"/>
                  </a:lnTo>
                  <a:lnTo>
                    <a:pt x="145" y="134"/>
                  </a:lnTo>
                  <a:lnTo>
                    <a:pt x="106" y="125"/>
                  </a:lnTo>
                  <a:lnTo>
                    <a:pt x="75" y="115"/>
                  </a:lnTo>
                  <a:lnTo>
                    <a:pt x="51" y="103"/>
                  </a:lnTo>
                  <a:lnTo>
                    <a:pt x="33" y="91"/>
                  </a:lnTo>
                  <a:lnTo>
                    <a:pt x="20" y="81"/>
                  </a:lnTo>
                  <a:lnTo>
                    <a:pt x="11" y="72"/>
                  </a:lnTo>
                  <a:lnTo>
                    <a:pt x="4" y="66"/>
                  </a:lnTo>
                  <a:lnTo>
                    <a:pt x="2" y="60"/>
                  </a:lnTo>
                  <a:lnTo>
                    <a:pt x="0" y="58"/>
                  </a:lnTo>
                  <a:lnTo>
                    <a:pt x="1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grpSp>
      <p:sp>
        <p:nvSpPr>
          <p:cNvPr id="139" name="TextBox 32">
            <a:extLst>
              <a:ext uri="{FF2B5EF4-FFF2-40B4-BE49-F238E27FC236}">
                <a16:creationId xmlns:a16="http://schemas.microsoft.com/office/drawing/2014/main" id="{1DE294E2-74FF-40F9-8473-43C6D7E48ADE}"/>
              </a:ext>
            </a:extLst>
          </p:cNvPr>
          <p:cNvSpPr txBox="1"/>
          <p:nvPr/>
        </p:nvSpPr>
        <p:spPr>
          <a:xfrm>
            <a:off x="904229" y="3693385"/>
            <a:ext cx="1235788" cy="369332"/>
          </a:xfrm>
          <a:prstGeom prst="rect">
            <a:avLst/>
          </a:prstGeom>
          <a:noFill/>
        </p:spPr>
        <p:txBody>
          <a:bodyPr wrap="none" rtlCol="0" anchor="ctr">
            <a:spAutoFit/>
          </a:bodyPr>
          <a:lstStyle/>
          <a:p>
            <a:r>
              <a:rPr lang="tr-TR" altLang="ko-KR" b="1" dirty="0">
                <a:solidFill>
                  <a:schemeClr val="tx1">
                    <a:lumMod val="75000"/>
                    <a:lumOff val="25000"/>
                  </a:schemeClr>
                </a:solidFill>
              </a:rPr>
              <a:t>Total</a:t>
            </a:r>
            <a:r>
              <a:rPr lang="en-US" altLang="ko-KR" b="1" dirty="0">
                <a:solidFill>
                  <a:schemeClr val="tx1">
                    <a:lumMod val="75000"/>
                    <a:lumOff val="25000"/>
                  </a:schemeClr>
                </a:solidFill>
              </a:rPr>
              <a:t> </a:t>
            </a:r>
            <a:r>
              <a:rPr lang="tr-TR" altLang="ko-KR" b="1" dirty="0" err="1">
                <a:solidFill>
                  <a:schemeClr val="tx1">
                    <a:lumMod val="75000"/>
                    <a:lumOff val="25000"/>
                  </a:schemeClr>
                </a:solidFill>
              </a:rPr>
              <a:t>Votes</a:t>
            </a:r>
            <a:endParaRPr lang="ko-KR" altLang="en-US" b="1" dirty="0">
              <a:solidFill>
                <a:schemeClr val="tx1">
                  <a:lumMod val="75000"/>
                  <a:lumOff val="25000"/>
                </a:schemeClr>
              </a:solidFill>
            </a:endParaRPr>
          </a:p>
        </p:txBody>
      </p:sp>
      <p:sp>
        <p:nvSpPr>
          <p:cNvPr id="140" name="순서도: 처리 213">
            <a:extLst>
              <a:ext uri="{FF2B5EF4-FFF2-40B4-BE49-F238E27FC236}">
                <a16:creationId xmlns:a16="http://schemas.microsoft.com/office/drawing/2014/main" id="{99D677E4-E86A-48A3-B9F0-68680363A33E}"/>
              </a:ext>
            </a:extLst>
          </p:cNvPr>
          <p:cNvSpPr/>
          <p:nvPr/>
        </p:nvSpPr>
        <p:spPr>
          <a:xfrm>
            <a:off x="880317"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1" name="순서도: 처리 214">
            <a:extLst>
              <a:ext uri="{FF2B5EF4-FFF2-40B4-BE49-F238E27FC236}">
                <a16:creationId xmlns:a16="http://schemas.microsoft.com/office/drawing/2014/main" id="{A4800BEF-978D-4BA6-A86A-8545C5262EA0}"/>
              </a:ext>
            </a:extLst>
          </p:cNvPr>
          <p:cNvSpPr/>
          <p:nvPr/>
        </p:nvSpPr>
        <p:spPr>
          <a:xfrm>
            <a:off x="1031886"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2" name="순서도: 처리 215">
            <a:extLst>
              <a:ext uri="{FF2B5EF4-FFF2-40B4-BE49-F238E27FC236}">
                <a16:creationId xmlns:a16="http://schemas.microsoft.com/office/drawing/2014/main" id="{31DF4B15-215B-4B47-86B8-F3C5095F78BA}"/>
              </a:ext>
            </a:extLst>
          </p:cNvPr>
          <p:cNvSpPr/>
          <p:nvPr/>
        </p:nvSpPr>
        <p:spPr>
          <a:xfrm>
            <a:off x="1183455"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3" name="순서도: 처리 216">
            <a:extLst>
              <a:ext uri="{FF2B5EF4-FFF2-40B4-BE49-F238E27FC236}">
                <a16:creationId xmlns:a16="http://schemas.microsoft.com/office/drawing/2014/main" id="{4B153579-E325-4259-8F9E-BC52A36A501E}"/>
              </a:ext>
            </a:extLst>
          </p:cNvPr>
          <p:cNvSpPr/>
          <p:nvPr/>
        </p:nvSpPr>
        <p:spPr>
          <a:xfrm>
            <a:off x="1335024"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4" name="순서도: 처리 217">
            <a:extLst>
              <a:ext uri="{FF2B5EF4-FFF2-40B4-BE49-F238E27FC236}">
                <a16:creationId xmlns:a16="http://schemas.microsoft.com/office/drawing/2014/main" id="{F41BEB8F-00F3-44EF-BE62-7BA8E4A39050}"/>
              </a:ext>
            </a:extLst>
          </p:cNvPr>
          <p:cNvSpPr/>
          <p:nvPr/>
        </p:nvSpPr>
        <p:spPr>
          <a:xfrm>
            <a:off x="1486593"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5" name="순서도: 처리 218">
            <a:extLst>
              <a:ext uri="{FF2B5EF4-FFF2-40B4-BE49-F238E27FC236}">
                <a16:creationId xmlns:a16="http://schemas.microsoft.com/office/drawing/2014/main" id="{4EA373D7-E782-48A4-B323-3441F9AD2161}"/>
              </a:ext>
            </a:extLst>
          </p:cNvPr>
          <p:cNvSpPr/>
          <p:nvPr/>
        </p:nvSpPr>
        <p:spPr>
          <a:xfrm>
            <a:off x="1638162"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6" name="순서도: 처리 219">
            <a:extLst>
              <a:ext uri="{FF2B5EF4-FFF2-40B4-BE49-F238E27FC236}">
                <a16:creationId xmlns:a16="http://schemas.microsoft.com/office/drawing/2014/main" id="{9C0B19C5-54D9-46E4-A1C3-CFC84E14A2DD}"/>
              </a:ext>
            </a:extLst>
          </p:cNvPr>
          <p:cNvSpPr/>
          <p:nvPr/>
        </p:nvSpPr>
        <p:spPr>
          <a:xfrm>
            <a:off x="1789731"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7" name="순서도: 처리 220">
            <a:extLst>
              <a:ext uri="{FF2B5EF4-FFF2-40B4-BE49-F238E27FC236}">
                <a16:creationId xmlns:a16="http://schemas.microsoft.com/office/drawing/2014/main" id="{9BEE15AB-A8BB-45DA-9D4D-5ACBE1D8008A}"/>
              </a:ext>
            </a:extLst>
          </p:cNvPr>
          <p:cNvSpPr/>
          <p:nvPr/>
        </p:nvSpPr>
        <p:spPr>
          <a:xfrm>
            <a:off x="1941300"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8" name="순서도: 처리 221">
            <a:extLst>
              <a:ext uri="{FF2B5EF4-FFF2-40B4-BE49-F238E27FC236}">
                <a16:creationId xmlns:a16="http://schemas.microsoft.com/office/drawing/2014/main" id="{D205A03C-8E26-4ADD-A5C2-6578413956E4}"/>
              </a:ext>
            </a:extLst>
          </p:cNvPr>
          <p:cNvSpPr/>
          <p:nvPr/>
        </p:nvSpPr>
        <p:spPr>
          <a:xfrm>
            <a:off x="2092869"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9" name="순서도: 처리 222">
            <a:extLst>
              <a:ext uri="{FF2B5EF4-FFF2-40B4-BE49-F238E27FC236}">
                <a16:creationId xmlns:a16="http://schemas.microsoft.com/office/drawing/2014/main" id="{08F92909-D002-4C73-9F93-EDAEFA88FA71}"/>
              </a:ext>
            </a:extLst>
          </p:cNvPr>
          <p:cNvSpPr/>
          <p:nvPr/>
        </p:nvSpPr>
        <p:spPr>
          <a:xfrm>
            <a:off x="2244438"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0" name="순서도: 처리 223">
            <a:extLst>
              <a:ext uri="{FF2B5EF4-FFF2-40B4-BE49-F238E27FC236}">
                <a16:creationId xmlns:a16="http://schemas.microsoft.com/office/drawing/2014/main" id="{869FEA01-3D1B-4697-9931-4C49FB901D3A}"/>
              </a:ext>
            </a:extLst>
          </p:cNvPr>
          <p:cNvSpPr/>
          <p:nvPr/>
        </p:nvSpPr>
        <p:spPr>
          <a:xfrm>
            <a:off x="2396007"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1" name="순서도: 처리 224">
            <a:extLst>
              <a:ext uri="{FF2B5EF4-FFF2-40B4-BE49-F238E27FC236}">
                <a16:creationId xmlns:a16="http://schemas.microsoft.com/office/drawing/2014/main" id="{3BC39A51-1621-43E0-B73E-D31705BF881F}"/>
              </a:ext>
            </a:extLst>
          </p:cNvPr>
          <p:cNvSpPr/>
          <p:nvPr/>
        </p:nvSpPr>
        <p:spPr>
          <a:xfrm>
            <a:off x="2547576"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2" name="순서도: 처리 225">
            <a:extLst>
              <a:ext uri="{FF2B5EF4-FFF2-40B4-BE49-F238E27FC236}">
                <a16:creationId xmlns:a16="http://schemas.microsoft.com/office/drawing/2014/main" id="{A352684D-0FB1-4EC9-AD64-B1D38AC22C76}"/>
              </a:ext>
            </a:extLst>
          </p:cNvPr>
          <p:cNvSpPr/>
          <p:nvPr/>
        </p:nvSpPr>
        <p:spPr>
          <a:xfrm>
            <a:off x="2699145"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3" name="순서도: 처리 226">
            <a:extLst>
              <a:ext uri="{FF2B5EF4-FFF2-40B4-BE49-F238E27FC236}">
                <a16:creationId xmlns:a16="http://schemas.microsoft.com/office/drawing/2014/main" id="{DB73176E-2CA5-4ED8-AC17-ACD7A7F92586}"/>
              </a:ext>
            </a:extLst>
          </p:cNvPr>
          <p:cNvSpPr/>
          <p:nvPr/>
        </p:nvSpPr>
        <p:spPr>
          <a:xfrm>
            <a:off x="2850714"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4" name="순서도: 처리 227">
            <a:extLst>
              <a:ext uri="{FF2B5EF4-FFF2-40B4-BE49-F238E27FC236}">
                <a16:creationId xmlns:a16="http://schemas.microsoft.com/office/drawing/2014/main" id="{C5C1BE0D-4B1D-401F-A49A-9109BCDB09A7}"/>
              </a:ext>
            </a:extLst>
          </p:cNvPr>
          <p:cNvSpPr/>
          <p:nvPr/>
        </p:nvSpPr>
        <p:spPr>
          <a:xfrm>
            <a:off x="3002283" y="4047510"/>
            <a:ext cx="108000" cy="288032"/>
          </a:xfrm>
          <a:prstGeom prst="flowChartProcess">
            <a:avLst/>
          </a:prstGeom>
          <a:solidFill>
            <a:srgbClr val="338DC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5" name="순서도: 처리 228">
            <a:extLst>
              <a:ext uri="{FF2B5EF4-FFF2-40B4-BE49-F238E27FC236}">
                <a16:creationId xmlns:a16="http://schemas.microsoft.com/office/drawing/2014/main" id="{31F9DCDF-A3C0-4E5C-85D7-DB4B2BA26257}"/>
              </a:ext>
            </a:extLst>
          </p:cNvPr>
          <p:cNvSpPr/>
          <p:nvPr/>
        </p:nvSpPr>
        <p:spPr>
          <a:xfrm>
            <a:off x="3153852" y="4047510"/>
            <a:ext cx="108000" cy="288032"/>
          </a:xfrm>
          <a:prstGeom prst="flowChartProcess">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6" name="순서도: 처리 229">
            <a:extLst>
              <a:ext uri="{FF2B5EF4-FFF2-40B4-BE49-F238E27FC236}">
                <a16:creationId xmlns:a16="http://schemas.microsoft.com/office/drawing/2014/main" id="{170CA196-958F-4F30-B3A2-8D5FD23AE7FC}"/>
              </a:ext>
            </a:extLst>
          </p:cNvPr>
          <p:cNvSpPr/>
          <p:nvPr/>
        </p:nvSpPr>
        <p:spPr>
          <a:xfrm>
            <a:off x="3305421" y="4047510"/>
            <a:ext cx="108000" cy="288032"/>
          </a:xfrm>
          <a:prstGeom prst="flowChartProcess">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7" name="순서도: 처리 230">
            <a:extLst>
              <a:ext uri="{FF2B5EF4-FFF2-40B4-BE49-F238E27FC236}">
                <a16:creationId xmlns:a16="http://schemas.microsoft.com/office/drawing/2014/main" id="{16C34BF7-3CB6-4C92-A846-5C4DB35F0F92}"/>
              </a:ext>
            </a:extLst>
          </p:cNvPr>
          <p:cNvSpPr/>
          <p:nvPr/>
        </p:nvSpPr>
        <p:spPr>
          <a:xfrm>
            <a:off x="3456990" y="4047510"/>
            <a:ext cx="108000" cy="288032"/>
          </a:xfrm>
          <a:prstGeom prst="flowChartProcess">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8" name="순서도: 처리 231">
            <a:extLst>
              <a:ext uri="{FF2B5EF4-FFF2-40B4-BE49-F238E27FC236}">
                <a16:creationId xmlns:a16="http://schemas.microsoft.com/office/drawing/2014/main" id="{D06FBEFC-1FAF-42D8-9BA1-97B99B82555D}"/>
              </a:ext>
            </a:extLst>
          </p:cNvPr>
          <p:cNvSpPr/>
          <p:nvPr/>
        </p:nvSpPr>
        <p:spPr>
          <a:xfrm>
            <a:off x="3608559" y="4047510"/>
            <a:ext cx="108000" cy="288032"/>
          </a:xfrm>
          <a:prstGeom prst="flowChartProcess">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9" name="순서도: 처리 232">
            <a:extLst>
              <a:ext uri="{FF2B5EF4-FFF2-40B4-BE49-F238E27FC236}">
                <a16:creationId xmlns:a16="http://schemas.microsoft.com/office/drawing/2014/main" id="{8FF1D635-19D5-4A6F-8196-11C021C8E3E8}"/>
              </a:ext>
            </a:extLst>
          </p:cNvPr>
          <p:cNvSpPr/>
          <p:nvPr/>
        </p:nvSpPr>
        <p:spPr>
          <a:xfrm>
            <a:off x="3760127" y="4047510"/>
            <a:ext cx="108000" cy="288032"/>
          </a:xfrm>
          <a:prstGeom prst="flowChartProcess">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0" name="TextBox 53">
            <a:extLst>
              <a:ext uri="{FF2B5EF4-FFF2-40B4-BE49-F238E27FC236}">
                <a16:creationId xmlns:a16="http://schemas.microsoft.com/office/drawing/2014/main" id="{88C4DA41-C393-4B85-BE6D-8642EE9307E5}"/>
              </a:ext>
            </a:extLst>
          </p:cNvPr>
          <p:cNvSpPr txBox="1"/>
          <p:nvPr/>
        </p:nvSpPr>
        <p:spPr>
          <a:xfrm>
            <a:off x="3940590" y="3964184"/>
            <a:ext cx="663964" cy="461665"/>
          </a:xfrm>
          <a:prstGeom prst="rect">
            <a:avLst/>
          </a:prstGeom>
          <a:noFill/>
        </p:spPr>
        <p:txBody>
          <a:bodyPr wrap="none" rtlCol="0" anchor="ctr">
            <a:spAutoFit/>
          </a:bodyPr>
          <a:lstStyle/>
          <a:p>
            <a:r>
              <a:rPr lang="en-US" altLang="ko-KR" sz="2400" b="1" dirty="0">
                <a:solidFill>
                  <a:schemeClr val="accent1"/>
                </a:solidFill>
              </a:rPr>
              <a:t>75</a:t>
            </a:r>
            <a:r>
              <a:rPr lang="en-US" altLang="ko-KR" b="1" dirty="0">
                <a:solidFill>
                  <a:schemeClr val="accent1"/>
                </a:solidFill>
              </a:rPr>
              <a:t>%</a:t>
            </a:r>
            <a:endParaRPr lang="ko-KR" altLang="en-US" b="1" dirty="0">
              <a:solidFill>
                <a:schemeClr val="accent1"/>
              </a:solidFill>
            </a:endParaRPr>
          </a:p>
        </p:txBody>
      </p:sp>
      <p:sp>
        <p:nvSpPr>
          <p:cNvPr id="182" name="TextBox 82">
            <a:extLst>
              <a:ext uri="{FF2B5EF4-FFF2-40B4-BE49-F238E27FC236}">
                <a16:creationId xmlns:a16="http://schemas.microsoft.com/office/drawing/2014/main" id="{F283C8C8-C332-4CE8-8F3C-ADE0D8CB456E}"/>
              </a:ext>
            </a:extLst>
          </p:cNvPr>
          <p:cNvSpPr txBox="1"/>
          <p:nvPr/>
        </p:nvSpPr>
        <p:spPr>
          <a:xfrm>
            <a:off x="7267529" y="3698377"/>
            <a:ext cx="1235788" cy="369332"/>
          </a:xfrm>
          <a:prstGeom prst="rect">
            <a:avLst/>
          </a:prstGeom>
          <a:noFill/>
        </p:spPr>
        <p:txBody>
          <a:bodyPr wrap="none" rtlCol="0" anchor="ctr">
            <a:spAutoFit/>
          </a:bodyPr>
          <a:lstStyle/>
          <a:p>
            <a:r>
              <a:rPr lang="tr-TR" altLang="ko-KR" b="1" dirty="0">
                <a:solidFill>
                  <a:schemeClr val="tx1">
                    <a:lumMod val="75000"/>
                    <a:lumOff val="25000"/>
                  </a:schemeClr>
                </a:solidFill>
              </a:rPr>
              <a:t>Total </a:t>
            </a:r>
            <a:r>
              <a:rPr lang="tr-TR" altLang="ko-KR" b="1" dirty="0" err="1">
                <a:solidFill>
                  <a:schemeClr val="tx1">
                    <a:lumMod val="75000"/>
                    <a:lumOff val="25000"/>
                  </a:schemeClr>
                </a:solidFill>
              </a:rPr>
              <a:t>Votes</a:t>
            </a:r>
            <a:endParaRPr lang="ko-KR" altLang="en-US" b="1" dirty="0">
              <a:solidFill>
                <a:schemeClr val="tx1">
                  <a:lumMod val="75000"/>
                  <a:lumOff val="25000"/>
                </a:schemeClr>
              </a:solidFill>
            </a:endParaRPr>
          </a:p>
        </p:txBody>
      </p:sp>
      <p:sp>
        <p:nvSpPr>
          <p:cNvPr id="183" name="순서도: 처리 273">
            <a:extLst>
              <a:ext uri="{FF2B5EF4-FFF2-40B4-BE49-F238E27FC236}">
                <a16:creationId xmlns:a16="http://schemas.microsoft.com/office/drawing/2014/main" id="{2F7B684F-31F8-42F6-A157-4BED1D0BE401}"/>
              </a:ext>
            </a:extLst>
          </p:cNvPr>
          <p:cNvSpPr/>
          <p:nvPr/>
        </p:nvSpPr>
        <p:spPr>
          <a:xfrm>
            <a:off x="7349624"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4" name="순서도: 처리 274">
            <a:extLst>
              <a:ext uri="{FF2B5EF4-FFF2-40B4-BE49-F238E27FC236}">
                <a16:creationId xmlns:a16="http://schemas.microsoft.com/office/drawing/2014/main" id="{0FB6F798-0784-4EA3-B818-17149778F2AB}"/>
              </a:ext>
            </a:extLst>
          </p:cNvPr>
          <p:cNvSpPr/>
          <p:nvPr/>
        </p:nvSpPr>
        <p:spPr>
          <a:xfrm>
            <a:off x="7501193"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5" name="순서도: 처리 275">
            <a:extLst>
              <a:ext uri="{FF2B5EF4-FFF2-40B4-BE49-F238E27FC236}">
                <a16:creationId xmlns:a16="http://schemas.microsoft.com/office/drawing/2014/main" id="{980020E4-4F67-4718-BADF-ADC6C008C1A0}"/>
              </a:ext>
            </a:extLst>
          </p:cNvPr>
          <p:cNvSpPr/>
          <p:nvPr/>
        </p:nvSpPr>
        <p:spPr>
          <a:xfrm>
            <a:off x="7652762"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6" name="순서도: 처리 276">
            <a:extLst>
              <a:ext uri="{FF2B5EF4-FFF2-40B4-BE49-F238E27FC236}">
                <a16:creationId xmlns:a16="http://schemas.microsoft.com/office/drawing/2014/main" id="{56FED6E6-D5FC-45A7-AB8A-2228DA17B181}"/>
              </a:ext>
            </a:extLst>
          </p:cNvPr>
          <p:cNvSpPr/>
          <p:nvPr/>
        </p:nvSpPr>
        <p:spPr>
          <a:xfrm>
            <a:off x="7804331"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7" name="순서도: 처리 277">
            <a:extLst>
              <a:ext uri="{FF2B5EF4-FFF2-40B4-BE49-F238E27FC236}">
                <a16:creationId xmlns:a16="http://schemas.microsoft.com/office/drawing/2014/main" id="{DB1F6662-1754-4DFA-BF5B-08594E3DA587}"/>
              </a:ext>
            </a:extLst>
          </p:cNvPr>
          <p:cNvSpPr/>
          <p:nvPr/>
        </p:nvSpPr>
        <p:spPr>
          <a:xfrm>
            <a:off x="7955900"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8" name="순서도: 처리 278">
            <a:extLst>
              <a:ext uri="{FF2B5EF4-FFF2-40B4-BE49-F238E27FC236}">
                <a16:creationId xmlns:a16="http://schemas.microsoft.com/office/drawing/2014/main" id="{1911E2E8-3965-4469-9587-33178C145CE6}"/>
              </a:ext>
            </a:extLst>
          </p:cNvPr>
          <p:cNvSpPr/>
          <p:nvPr/>
        </p:nvSpPr>
        <p:spPr>
          <a:xfrm>
            <a:off x="8107469"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9" name="순서도: 처리 279">
            <a:extLst>
              <a:ext uri="{FF2B5EF4-FFF2-40B4-BE49-F238E27FC236}">
                <a16:creationId xmlns:a16="http://schemas.microsoft.com/office/drawing/2014/main" id="{056ED523-687E-4A66-8E47-28715500EDB2}"/>
              </a:ext>
            </a:extLst>
          </p:cNvPr>
          <p:cNvSpPr/>
          <p:nvPr/>
        </p:nvSpPr>
        <p:spPr>
          <a:xfrm>
            <a:off x="8259038"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0" name="순서도: 처리 280">
            <a:extLst>
              <a:ext uri="{FF2B5EF4-FFF2-40B4-BE49-F238E27FC236}">
                <a16:creationId xmlns:a16="http://schemas.microsoft.com/office/drawing/2014/main" id="{3B3A0701-407C-4ED3-B323-35470A3E2C5F}"/>
              </a:ext>
            </a:extLst>
          </p:cNvPr>
          <p:cNvSpPr/>
          <p:nvPr/>
        </p:nvSpPr>
        <p:spPr>
          <a:xfrm>
            <a:off x="8410607"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1" name="순서도: 처리 281">
            <a:extLst>
              <a:ext uri="{FF2B5EF4-FFF2-40B4-BE49-F238E27FC236}">
                <a16:creationId xmlns:a16="http://schemas.microsoft.com/office/drawing/2014/main" id="{048F7F7D-D36F-4BC4-B50F-4E590AA136E5}"/>
              </a:ext>
            </a:extLst>
          </p:cNvPr>
          <p:cNvSpPr/>
          <p:nvPr/>
        </p:nvSpPr>
        <p:spPr>
          <a:xfrm>
            <a:off x="8562176"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2" name="순서도: 처리 282">
            <a:extLst>
              <a:ext uri="{FF2B5EF4-FFF2-40B4-BE49-F238E27FC236}">
                <a16:creationId xmlns:a16="http://schemas.microsoft.com/office/drawing/2014/main" id="{1E79B8FB-E412-4406-852D-94E3B4B643EB}"/>
              </a:ext>
            </a:extLst>
          </p:cNvPr>
          <p:cNvSpPr/>
          <p:nvPr/>
        </p:nvSpPr>
        <p:spPr>
          <a:xfrm>
            <a:off x="8713745"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3" name="순서도: 처리 283">
            <a:extLst>
              <a:ext uri="{FF2B5EF4-FFF2-40B4-BE49-F238E27FC236}">
                <a16:creationId xmlns:a16="http://schemas.microsoft.com/office/drawing/2014/main" id="{2E1884E0-A6F8-49DB-9397-7546D44A313D}"/>
              </a:ext>
            </a:extLst>
          </p:cNvPr>
          <p:cNvSpPr/>
          <p:nvPr/>
        </p:nvSpPr>
        <p:spPr>
          <a:xfrm>
            <a:off x="8865314"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4" name="순서도: 처리 284">
            <a:extLst>
              <a:ext uri="{FF2B5EF4-FFF2-40B4-BE49-F238E27FC236}">
                <a16:creationId xmlns:a16="http://schemas.microsoft.com/office/drawing/2014/main" id="{0CAC77B2-3E5C-40A7-8CD8-D6F38F49D3D2}"/>
              </a:ext>
            </a:extLst>
          </p:cNvPr>
          <p:cNvSpPr/>
          <p:nvPr/>
        </p:nvSpPr>
        <p:spPr>
          <a:xfrm>
            <a:off x="9016883"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5" name="순서도: 처리 285">
            <a:extLst>
              <a:ext uri="{FF2B5EF4-FFF2-40B4-BE49-F238E27FC236}">
                <a16:creationId xmlns:a16="http://schemas.microsoft.com/office/drawing/2014/main" id="{88F814E4-AA5D-4C54-B11A-1D9B97AAB3D5}"/>
              </a:ext>
            </a:extLst>
          </p:cNvPr>
          <p:cNvSpPr/>
          <p:nvPr/>
        </p:nvSpPr>
        <p:spPr>
          <a:xfrm>
            <a:off x="9168452"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6" name="순서도: 처리 286">
            <a:extLst>
              <a:ext uri="{FF2B5EF4-FFF2-40B4-BE49-F238E27FC236}">
                <a16:creationId xmlns:a16="http://schemas.microsoft.com/office/drawing/2014/main" id="{AEED1DD9-D15D-46F0-93D4-6CE8EB3F765E}"/>
              </a:ext>
            </a:extLst>
          </p:cNvPr>
          <p:cNvSpPr/>
          <p:nvPr/>
        </p:nvSpPr>
        <p:spPr>
          <a:xfrm>
            <a:off x="9320021"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7" name="순서도: 처리 287">
            <a:extLst>
              <a:ext uri="{FF2B5EF4-FFF2-40B4-BE49-F238E27FC236}">
                <a16:creationId xmlns:a16="http://schemas.microsoft.com/office/drawing/2014/main" id="{E62D3937-3B5E-4C10-8C4C-B74423C77282}"/>
              </a:ext>
            </a:extLst>
          </p:cNvPr>
          <p:cNvSpPr/>
          <p:nvPr/>
        </p:nvSpPr>
        <p:spPr>
          <a:xfrm>
            <a:off x="9471590" y="4052502"/>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8" name="순서도: 처리 288">
            <a:extLst>
              <a:ext uri="{FF2B5EF4-FFF2-40B4-BE49-F238E27FC236}">
                <a16:creationId xmlns:a16="http://schemas.microsoft.com/office/drawing/2014/main" id="{D3A9A807-EEDB-4C44-A1FB-B9EA3A58FC3A}"/>
              </a:ext>
            </a:extLst>
          </p:cNvPr>
          <p:cNvSpPr/>
          <p:nvPr/>
        </p:nvSpPr>
        <p:spPr>
          <a:xfrm>
            <a:off x="9623159" y="405250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9" name="순서도: 처리 289">
            <a:extLst>
              <a:ext uri="{FF2B5EF4-FFF2-40B4-BE49-F238E27FC236}">
                <a16:creationId xmlns:a16="http://schemas.microsoft.com/office/drawing/2014/main" id="{FB062D1D-3949-4573-9740-40A858C2FB3E}"/>
              </a:ext>
            </a:extLst>
          </p:cNvPr>
          <p:cNvSpPr/>
          <p:nvPr/>
        </p:nvSpPr>
        <p:spPr>
          <a:xfrm>
            <a:off x="9774728" y="405250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0" name="순서도: 처리 290">
            <a:extLst>
              <a:ext uri="{FF2B5EF4-FFF2-40B4-BE49-F238E27FC236}">
                <a16:creationId xmlns:a16="http://schemas.microsoft.com/office/drawing/2014/main" id="{EF08D351-D54B-4823-A2A5-7C571F4DA007}"/>
              </a:ext>
            </a:extLst>
          </p:cNvPr>
          <p:cNvSpPr/>
          <p:nvPr/>
        </p:nvSpPr>
        <p:spPr>
          <a:xfrm>
            <a:off x="9926297" y="405250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1" name="순서도: 처리 291">
            <a:extLst>
              <a:ext uri="{FF2B5EF4-FFF2-40B4-BE49-F238E27FC236}">
                <a16:creationId xmlns:a16="http://schemas.microsoft.com/office/drawing/2014/main" id="{3C56CCD6-E474-49B7-98DA-38DB64A53125}"/>
              </a:ext>
            </a:extLst>
          </p:cNvPr>
          <p:cNvSpPr/>
          <p:nvPr/>
        </p:nvSpPr>
        <p:spPr>
          <a:xfrm>
            <a:off x="10077866" y="405250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2" name="순서도: 처리 292">
            <a:extLst>
              <a:ext uri="{FF2B5EF4-FFF2-40B4-BE49-F238E27FC236}">
                <a16:creationId xmlns:a16="http://schemas.microsoft.com/office/drawing/2014/main" id="{63DB70E7-BDEA-41A2-A858-35AA5A6D6E33}"/>
              </a:ext>
            </a:extLst>
          </p:cNvPr>
          <p:cNvSpPr/>
          <p:nvPr/>
        </p:nvSpPr>
        <p:spPr>
          <a:xfrm>
            <a:off x="10229434" y="405250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3" name="TextBox 103">
            <a:extLst>
              <a:ext uri="{FF2B5EF4-FFF2-40B4-BE49-F238E27FC236}">
                <a16:creationId xmlns:a16="http://schemas.microsoft.com/office/drawing/2014/main" id="{DEE27D25-C908-4C50-A759-8EDD1C200BCA}"/>
              </a:ext>
            </a:extLst>
          </p:cNvPr>
          <p:cNvSpPr txBox="1"/>
          <p:nvPr/>
        </p:nvSpPr>
        <p:spPr>
          <a:xfrm>
            <a:off x="10409897" y="3969176"/>
            <a:ext cx="607859" cy="461665"/>
          </a:xfrm>
          <a:prstGeom prst="rect">
            <a:avLst/>
          </a:prstGeom>
          <a:noFill/>
        </p:spPr>
        <p:txBody>
          <a:bodyPr wrap="none" rtlCol="0" anchor="ctr">
            <a:spAutoFit/>
          </a:bodyPr>
          <a:lstStyle/>
          <a:p>
            <a:r>
              <a:rPr lang="en-US" altLang="ko-KR" sz="2400" b="1" dirty="0">
                <a:solidFill>
                  <a:schemeClr val="accent2"/>
                </a:solidFill>
              </a:rPr>
              <a:t>75</a:t>
            </a:r>
            <a:r>
              <a:rPr lang="en-US" altLang="ko-KR" b="1" dirty="0">
                <a:solidFill>
                  <a:schemeClr val="accent2"/>
                </a:solidFill>
              </a:rPr>
              <a:t>%</a:t>
            </a:r>
            <a:endParaRPr lang="ko-KR" altLang="en-US" b="1" dirty="0">
              <a:solidFill>
                <a:schemeClr val="accent2"/>
              </a:solidFill>
            </a:endParaRPr>
          </a:p>
        </p:txBody>
      </p:sp>
      <p:sp>
        <p:nvSpPr>
          <p:cNvPr id="161" name="TextBox 108">
            <a:extLst>
              <a:ext uri="{FF2B5EF4-FFF2-40B4-BE49-F238E27FC236}">
                <a16:creationId xmlns:a16="http://schemas.microsoft.com/office/drawing/2014/main" id="{04197DBD-2F99-466B-83B8-4E294AD59BCD}"/>
              </a:ext>
            </a:extLst>
          </p:cNvPr>
          <p:cNvSpPr txBox="1"/>
          <p:nvPr/>
        </p:nvSpPr>
        <p:spPr>
          <a:xfrm>
            <a:off x="7648789" y="5358502"/>
            <a:ext cx="3419429" cy="646331"/>
          </a:xfrm>
          <a:prstGeom prst="rect">
            <a:avLst/>
          </a:prstGeom>
          <a:noFill/>
        </p:spPr>
        <p:txBody>
          <a:bodyPr wrap="square" rtlCol="0">
            <a:spAutoFit/>
          </a:bodyPr>
          <a:lstStyle/>
          <a:p>
            <a:r>
              <a:rPr lang="en-US" altLang="ko-KR" sz="1200" dirty="0">
                <a:solidFill>
                  <a:schemeClr val="tx1">
                    <a:lumMod val="75000"/>
                    <a:lumOff val="25000"/>
                  </a:schemeClr>
                </a:solidFill>
              </a:rPr>
              <a:t>Thanks to the qualifications of Vote</a:t>
            </a:r>
            <a:r>
              <a:rPr lang="tr-TR" altLang="ko-KR" sz="1200" dirty="0">
                <a:solidFill>
                  <a:schemeClr val="tx1">
                    <a:lumMod val="75000"/>
                    <a:lumOff val="25000"/>
                  </a:schemeClr>
                </a:solidFill>
              </a:rPr>
              <a:t>C</a:t>
            </a:r>
            <a:r>
              <a:rPr lang="en-US" altLang="ko-KR" sz="1200" dirty="0" err="1">
                <a:solidFill>
                  <a:schemeClr val="tx1">
                    <a:lumMod val="75000"/>
                    <a:lumOff val="25000"/>
                  </a:schemeClr>
                </a:solidFill>
              </a:rPr>
              <a:t>oins</a:t>
            </a:r>
            <a:r>
              <a:rPr lang="en-US" altLang="ko-KR" sz="1200" dirty="0">
                <a:solidFill>
                  <a:schemeClr val="tx1">
                    <a:lumMod val="75000"/>
                    <a:lumOff val="25000"/>
                  </a:schemeClr>
                </a:solidFill>
              </a:rPr>
              <a:t>, an association can be made about the education status of the voters and the country they live in.</a:t>
            </a:r>
          </a:p>
        </p:txBody>
      </p:sp>
    </p:spTree>
    <p:extLst>
      <p:ext uri="{BB962C8B-B14F-4D97-AF65-F5344CB8AC3E}">
        <p14:creationId xmlns:p14="http://schemas.microsoft.com/office/powerpoint/2010/main" val="4157788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onclusion"/>
          <p:cNvSpPr txBox="1">
            <a:spLocks noGrp="1"/>
          </p:cNvSpPr>
          <p:nvPr>
            <p:ph type="title"/>
          </p:nvPr>
        </p:nvSpPr>
        <p:spPr>
          <a:prstGeom prst="rect">
            <a:avLst/>
          </a:prstGeom>
        </p:spPr>
        <p:txBody>
          <a:bodyPr/>
          <a:lstStyle>
            <a:lvl1pPr algn="ctr"/>
          </a:lstStyle>
          <a:p>
            <a:r>
              <a:t>Conclusion</a:t>
            </a:r>
          </a:p>
        </p:txBody>
      </p:sp>
      <p:sp>
        <p:nvSpPr>
          <p:cNvPr id="366" name="Blockchain technology can bring a new way of reliable and transparent voting.…"/>
          <p:cNvSpPr txBox="1">
            <a:spLocks noGrp="1"/>
          </p:cNvSpPr>
          <p:nvPr>
            <p:ph type="body" idx="1"/>
          </p:nvPr>
        </p:nvSpPr>
        <p:spPr>
          <a:xfrm>
            <a:off x="838200" y="1825625"/>
            <a:ext cx="10270209" cy="4351338"/>
          </a:xfrm>
          <a:prstGeom prst="rect">
            <a:avLst/>
          </a:prstGeom>
        </p:spPr>
        <p:txBody>
          <a:bodyPr/>
          <a:lstStyle/>
          <a:p>
            <a:pPr marL="221742" indent="-221742" defTabSz="886968">
              <a:spcBef>
                <a:spcPts val="900"/>
              </a:spcBef>
              <a:defRPr sz="2716"/>
            </a:pPr>
            <a:r>
              <a:rPr dirty="0"/>
              <a:t>Blockchain technology can bring a new way of reliable and transparent voting.</a:t>
            </a:r>
          </a:p>
          <a:p>
            <a:pPr marL="221742" indent="-221742" defTabSz="886968">
              <a:spcBef>
                <a:spcPts val="900"/>
              </a:spcBef>
              <a:defRPr sz="2716"/>
            </a:pPr>
            <a:r>
              <a:rPr dirty="0"/>
              <a:t> Thanks to the blockchain, e-voting system can enter our lives.</a:t>
            </a:r>
          </a:p>
          <a:p>
            <a:pPr marL="221742" indent="-221742" defTabSz="886968">
              <a:spcBef>
                <a:spcPts val="900"/>
              </a:spcBef>
              <a:defRPr sz="2716"/>
            </a:pPr>
            <a:r>
              <a:rPr dirty="0"/>
              <a:t>With e-voting system, people who cannot reach the polls on election day will also have the chance to vote from wherever they are.</a:t>
            </a:r>
          </a:p>
          <a:p>
            <a:pPr marL="221742" indent="-221742" defTabSz="886968">
              <a:spcBef>
                <a:spcPts val="900"/>
              </a:spcBef>
              <a:defRPr sz="2716"/>
            </a:pPr>
            <a:r>
              <a:rPr dirty="0"/>
              <a:t>With blockchain model, all voters are guaranteed to one vote with. The information of the voters who voted is recorded in the blockchain network. In Blockchain technology, it is not possible to change or delete the information recorded on the network. Therefore, each voter can only cast one vote.</a:t>
            </a:r>
          </a:p>
        </p:txBody>
      </p:sp>
      <p:pic>
        <p:nvPicPr>
          <p:cNvPr id="367" name="Görüntü" descr="Görüntü"/>
          <p:cNvPicPr>
            <a:picLocks noChangeAspect="1"/>
          </p:cNvPicPr>
          <p:nvPr/>
        </p:nvPicPr>
        <p:blipFill>
          <a:blip r:embed="rId2"/>
          <a:stretch>
            <a:fillRect/>
          </a:stretch>
        </p:blipFill>
        <p:spPr>
          <a:xfrm>
            <a:off x="10727701" y="257936"/>
            <a:ext cx="1252198" cy="1252197"/>
          </a:xfrm>
          <a:prstGeom prst="rect">
            <a:avLst/>
          </a:prstGeom>
          <a:ln w="12700">
            <a:miter lim="400000"/>
          </a:ln>
        </p:spPr>
      </p:pic>
      <p:pic>
        <p:nvPicPr>
          <p:cNvPr id="368" name="Görüntü" descr="Görüntü"/>
          <p:cNvPicPr>
            <a:picLocks noChangeAspect="1"/>
          </p:cNvPicPr>
          <p:nvPr/>
        </p:nvPicPr>
        <p:blipFill>
          <a:blip r:embed="rId3"/>
          <a:stretch>
            <a:fillRect/>
          </a:stretch>
        </p:blipFill>
        <p:spPr>
          <a:xfrm>
            <a:off x="184466" y="5732448"/>
            <a:ext cx="777124" cy="76000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In this voting model, no one cannot vote in place of another voter. Each voter can only create a single wallet with his own T.C. identity number through the E-Government system. In this way, it was prevented that someone else would vote instead of the vo"/>
          <p:cNvSpPr txBox="1">
            <a:spLocks noGrp="1"/>
          </p:cNvSpPr>
          <p:nvPr>
            <p:ph type="body" idx="1"/>
          </p:nvPr>
        </p:nvSpPr>
        <p:spPr>
          <a:xfrm>
            <a:off x="613080" y="676330"/>
            <a:ext cx="10965840" cy="5505340"/>
          </a:xfrm>
          <a:prstGeom prst="rect">
            <a:avLst/>
          </a:prstGeom>
        </p:spPr>
        <p:txBody>
          <a:bodyPr/>
          <a:lstStyle/>
          <a:p>
            <a:r>
              <a:t>In this voting model, no one cannot vote in place of another voter. Each voter can only create a single wallet with his own T.C. identity number through the E-Government system. In this way, it was prevented that someone else would vote instead of the voter. This system can be made more secure by using facial recognition, fingerprint, biometric data.</a:t>
            </a:r>
          </a:p>
          <a:p>
            <a:endParaRPr/>
          </a:p>
          <a:p>
            <a:r>
              <a:t>Thanks to blockchain, counting of votes is open and transparent. In the blockchain model, voting information is stored on the network and anyone with access to the network can read the information on the blockchain. So everyone can verify the accuracy of the vote count.</a:t>
            </a:r>
          </a:p>
          <a:p>
            <a:r>
              <a:t>Exchange on ballots is not possible in blockchain technology. So that no one can interfere with the results</a:t>
            </a:r>
          </a:p>
        </p:txBody>
      </p:sp>
      <p:pic>
        <p:nvPicPr>
          <p:cNvPr id="371" name="Görüntü" descr="Görüntü"/>
          <p:cNvPicPr>
            <a:picLocks noChangeAspect="1"/>
          </p:cNvPicPr>
          <p:nvPr/>
        </p:nvPicPr>
        <p:blipFill>
          <a:blip r:embed="rId2"/>
          <a:stretch>
            <a:fillRect/>
          </a:stretch>
        </p:blipFill>
        <p:spPr>
          <a:xfrm>
            <a:off x="8353471" y="2748920"/>
            <a:ext cx="596901" cy="571501"/>
          </a:xfrm>
          <a:prstGeom prst="rect">
            <a:avLst/>
          </a:prstGeom>
          <a:ln w="12700">
            <a:miter lim="400000"/>
          </a:ln>
        </p:spPr>
      </p:pic>
      <p:pic>
        <p:nvPicPr>
          <p:cNvPr id="372" name="Görüntü" descr="Görüntü"/>
          <p:cNvPicPr>
            <a:picLocks noChangeAspect="1"/>
          </p:cNvPicPr>
          <p:nvPr/>
        </p:nvPicPr>
        <p:blipFill>
          <a:blip r:embed="rId3"/>
          <a:stretch>
            <a:fillRect/>
          </a:stretch>
        </p:blipFill>
        <p:spPr>
          <a:xfrm>
            <a:off x="3305128" y="2894970"/>
            <a:ext cx="533401" cy="279401"/>
          </a:xfrm>
          <a:prstGeom prst="rect">
            <a:avLst/>
          </a:prstGeom>
          <a:ln w="12700">
            <a:miter lim="400000"/>
          </a:ln>
        </p:spPr>
      </p:pic>
      <p:pic>
        <p:nvPicPr>
          <p:cNvPr id="373" name="Görüntü" descr="Görüntü"/>
          <p:cNvPicPr>
            <a:picLocks noChangeAspect="1"/>
          </p:cNvPicPr>
          <p:nvPr/>
        </p:nvPicPr>
        <p:blipFill>
          <a:blip r:embed="rId4"/>
          <a:stretch>
            <a:fillRect/>
          </a:stretch>
        </p:blipFill>
        <p:spPr>
          <a:xfrm>
            <a:off x="5795210" y="2748920"/>
            <a:ext cx="601580" cy="5715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No one can follow the election results until the election time is over. The fact that anyone with access to the blockchain network can read the data on the chain may have some undesirable consequences during the election. For example, estimating the elec"/>
          <p:cNvSpPr txBox="1">
            <a:spLocks noGrp="1"/>
          </p:cNvSpPr>
          <p:nvPr>
            <p:ph type="body" idx="1"/>
          </p:nvPr>
        </p:nvSpPr>
        <p:spPr>
          <a:xfrm>
            <a:off x="305022" y="676330"/>
            <a:ext cx="11581956" cy="5505340"/>
          </a:xfrm>
          <a:prstGeom prst="rect">
            <a:avLst/>
          </a:prstGeom>
        </p:spPr>
        <p:txBody>
          <a:bodyPr/>
          <a:lstStyle/>
          <a:p>
            <a:r>
              <a:t>No one can follow the election results until the election time is over. The fact that anyone with access to the blockchain network can read the data on the chain may have some undesirable consequences during the election. For example, estimating the election results before the end of the election may mislead the voters. To avoid this, votes can be encrypted with a key.</a:t>
            </a:r>
          </a:p>
          <a:p>
            <a:r>
              <a:t>In this system, since a copy of the votes, namely the block, is on each node, recounting can be done easily.</a:t>
            </a:r>
          </a:p>
          <a:p>
            <a:r>
              <a:t>Thanks to VoteCoin, the voter's contribution to the election can be determined by evaluating their education, country of residence, etc. socio-economic status.</a:t>
            </a:r>
          </a:p>
        </p:txBody>
      </p:sp>
      <p:pic>
        <p:nvPicPr>
          <p:cNvPr id="376" name="Görüntü" descr="Görüntü"/>
          <p:cNvPicPr>
            <a:picLocks noChangeAspect="1"/>
          </p:cNvPicPr>
          <p:nvPr/>
        </p:nvPicPr>
        <p:blipFill>
          <a:blip r:embed="rId2"/>
          <a:stretch>
            <a:fillRect/>
          </a:stretch>
        </p:blipFill>
        <p:spPr>
          <a:xfrm>
            <a:off x="10678311" y="2283037"/>
            <a:ext cx="520701" cy="508001"/>
          </a:xfrm>
          <a:prstGeom prst="rect">
            <a:avLst/>
          </a:prstGeom>
          <a:ln w="12700">
            <a:miter lim="400000"/>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tr-TR" dirty="0"/>
              <a:t>THANKS !</a:t>
            </a:r>
            <a:endParaRPr lang="en-US" dirty="0"/>
          </a:p>
        </p:txBody>
      </p:sp>
      <p:grpSp>
        <p:nvGrpSpPr>
          <p:cNvPr id="3" name="Group 2">
            <a:extLst>
              <a:ext uri="{FF2B5EF4-FFF2-40B4-BE49-F238E27FC236}">
                <a16:creationId xmlns:a16="http://schemas.microsoft.com/office/drawing/2014/main" id="{D075F731-8EC2-45F5-AB53-9C43A54ACEFD}"/>
              </a:ext>
            </a:extLst>
          </p:cNvPr>
          <p:cNvGrpSpPr/>
          <p:nvPr/>
        </p:nvGrpSpPr>
        <p:grpSpPr>
          <a:xfrm>
            <a:off x="4506279" y="1934783"/>
            <a:ext cx="3179442" cy="3448350"/>
            <a:chOff x="348360" y="2211710"/>
            <a:chExt cx="2545698" cy="2811537"/>
          </a:xfrm>
        </p:grpSpPr>
        <p:grpSp>
          <p:nvGrpSpPr>
            <p:cNvPr id="4" name="Group 3">
              <a:extLst>
                <a:ext uri="{FF2B5EF4-FFF2-40B4-BE49-F238E27FC236}">
                  <a16:creationId xmlns:a16="http://schemas.microsoft.com/office/drawing/2014/main" id="{E55DDA86-7877-4844-ACF4-638691F40972}"/>
                </a:ext>
              </a:extLst>
            </p:cNvPr>
            <p:cNvGrpSpPr/>
            <p:nvPr/>
          </p:nvGrpSpPr>
          <p:grpSpPr>
            <a:xfrm>
              <a:off x="348360" y="4335070"/>
              <a:ext cx="2545698" cy="688177"/>
              <a:chOff x="348360" y="4335070"/>
              <a:chExt cx="2545698" cy="688177"/>
            </a:xfrm>
          </p:grpSpPr>
          <p:sp>
            <p:nvSpPr>
              <p:cNvPr id="10" name="Rectangle 7">
                <a:extLst>
                  <a:ext uri="{FF2B5EF4-FFF2-40B4-BE49-F238E27FC236}">
                    <a16:creationId xmlns:a16="http://schemas.microsoft.com/office/drawing/2014/main" id="{0F34FC23-4635-40C8-AFC5-94EF0158CBCD}"/>
                  </a:ext>
                </a:extLst>
              </p:cNvPr>
              <p:cNvSpPr/>
              <p:nvPr/>
            </p:nvSpPr>
            <p:spPr>
              <a:xfrm rot="358729">
                <a:off x="348360" y="4422214"/>
                <a:ext cx="2379133" cy="601033"/>
              </a:xfrm>
              <a:custGeom>
                <a:avLst/>
                <a:gdLst>
                  <a:gd name="connsiteX0" fmla="*/ 0 w 1546076"/>
                  <a:gd name="connsiteY0" fmla="*/ 0 h 547777"/>
                  <a:gd name="connsiteX1" fmla="*/ 1546076 w 1546076"/>
                  <a:gd name="connsiteY1" fmla="*/ 0 h 547777"/>
                  <a:gd name="connsiteX2" fmla="*/ 1546076 w 1546076"/>
                  <a:gd name="connsiteY2" fmla="*/ 547777 h 547777"/>
                  <a:gd name="connsiteX3" fmla="*/ 0 w 1546076"/>
                  <a:gd name="connsiteY3" fmla="*/ 547777 h 547777"/>
                  <a:gd name="connsiteX4" fmla="*/ 0 w 1546076"/>
                  <a:gd name="connsiteY4" fmla="*/ 0 h 547777"/>
                  <a:gd name="connsiteX0" fmla="*/ 0 w 1546076"/>
                  <a:gd name="connsiteY0" fmla="*/ 0 h 547777"/>
                  <a:gd name="connsiteX1" fmla="*/ 1546076 w 1546076"/>
                  <a:gd name="connsiteY1" fmla="*/ 0 h 547777"/>
                  <a:gd name="connsiteX2" fmla="*/ 1300823 w 1546076"/>
                  <a:gd name="connsiteY2" fmla="*/ 473861 h 547777"/>
                  <a:gd name="connsiteX3" fmla="*/ 0 w 1546076"/>
                  <a:gd name="connsiteY3" fmla="*/ 547777 h 547777"/>
                  <a:gd name="connsiteX4" fmla="*/ 0 w 1546076"/>
                  <a:gd name="connsiteY4" fmla="*/ 0 h 547777"/>
                  <a:gd name="connsiteX0" fmla="*/ 311437 w 1546076"/>
                  <a:gd name="connsiteY0" fmla="*/ 120616 h 547777"/>
                  <a:gd name="connsiteX1" fmla="*/ 1546076 w 1546076"/>
                  <a:gd name="connsiteY1" fmla="*/ 0 h 547777"/>
                  <a:gd name="connsiteX2" fmla="*/ 1300823 w 1546076"/>
                  <a:gd name="connsiteY2" fmla="*/ 473861 h 547777"/>
                  <a:gd name="connsiteX3" fmla="*/ 0 w 1546076"/>
                  <a:gd name="connsiteY3" fmla="*/ 547777 h 547777"/>
                  <a:gd name="connsiteX4" fmla="*/ 311437 w 1546076"/>
                  <a:gd name="connsiteY4" fmla="*/ 120616 h 547777"/>
                  <a:gd name="connsiteX0" fmla="*/ 454636 w 1546076"/>
                  <a:gd name="connsiteY0" fmla="*/ 97957 h 547777"/>
                  <a:gd name="connsiteX1" fmla="*/ 1546076 w 1546076"/>
                  <a:gd name="connsiteY1" fmla="*/ 0 h 547777"/>
                  <a:gd name="connsiteX2" fmla="*/ 1300823 w 1546076"/>
                  <a:gd name="connsiteY2" fmla="*/ 473861 h 547777"/>
                  <a:gd name="connsiteX3" fmla="*/ 0 w 1546076"/>
                  <a:gd name="connsiteY3" fmla="*/ 547777 h 547777"/>
                  <a:gd name="connsiteX4" fmla="*/ 454636 w 1546076"/>
                  <a:gd name="connsiteY4" fmla="*/ 97957 h 547777"/>
                  <a:gd name="connsiteX0" fmla="*/ 454636 w 1714392"/>
                  <a:gd name="connsiteY0" fmla="*/ 100262 h 550082"/>
                  <a:gd name="connsiteX1" fmla="*/ 1714392 w 1714392"/>
                  <a:gd name="connsiteY1" fmla="*/ 0 h 550082"/>
                  <a:gd name="connsiteX2" fmla="*/ 1300823 w 1714392"/>
                  <a:gd name="connsiteY2" fmla="*/ 476166 h 550082"/>
                  <a:gd name="connsiteX3" fmla="*/ 0 w 1714392"/>
                  <a:gd name="connsiteY3" fmla="*/ 550082 h 550082"/>
                  <a:gd name="connsiteX4" fmla="*/ 454636 w 1714392"/>
                  <a:gd name="connsiteY4" fmla="*/ 100262 h 550082"/>
                  <a:gd name="connsiteX0" fmla="*/ 454636 w 1908260"/>
                  <a:gd name="connsiteY0" fmla="*/ 151213 h 601033"/>
                  <a:gd name="connsiteX1" fmla="*/ 1908260 w 1908260"/>
                  <a:gd name="connsiteY1" fmla="*/ 0 h 601033"/>
                  <a:gd name="connsiteX2" fmla="*/ 1300823 w 1908260"/>
                  <a:gd name="connsiteY2" fmla="*/ 527117 h 601033"/>
                  <a:gd name="connsiteX3" fmla="*/ 0 w 1908260"/>
                  <a:gd name="connsiteY3" fmla="*/ 601033 h 601033"/>
                  <a:gd name="connsiteX4" fmla="*/ 454636 w 1908260"/>
                  <a:gd name="connsiteY4" fmla="*/ 151213 h 601033"/>
                  <a:gd name="connsiteX0" fmla="*/ 675642 w 1908260"/>
                  <a:gd name="connsiteY0" fmla="*/ 66773 h 601033"/>
                  <a:gd name="connsiteX1" fmla="*/ 1908260 w 1908260"/>
                  <a:gd name="connsiteY1" fmla="*/ 0 h 601033"/>
                  <a:gd name="connsiteX2" fmla="*/ 1300823 w 1908260"/>
                  <a:gd name="connsiteY2" fmla="*/ 527117 h 601033"/>
                  <a:gd name="connsiteX3" fmla="*/ 0 w 1908260"/>
                  <a:gd name="connsiteY3" fmla="*/ 601033 h 601033"/>
                  <a:gd name="connsiteX4" fmla="*/ 675642 w 1908260"/>
                  <a:gd name="connsiteY4" fmla="*/ 66773 h 60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260" h="601033">
                    <a:moveTo>
                      <a:pt x="675642" y="66773"/>
                    </a:moveTo>
                    <a:lnTo>
                      <a:pt x="1908260" y="0"/>
                    </a:lnTo>
                    <a:lnTo>
                      <a:pt x="1300823" y="527117"/>
                    </a:lnTo>
                    <a:lnTo>
                      <a:pt x="0" y="601033"/>
                    </a:lnTo>
                    <a:lnTo>
                      <a:pt x="675642" y="66773"/>
                    </a:lnTo>
                    <a:close/>
                  </a:path>
                </a:pathLst>
              </a:custGeom>
              <a:solidFill>
                <a:schemeClr val="tx1">
                  <a:lumMod val="65000"/>
                  <a:lumOff val="3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1" name="Rectangle 7">
                <a:extLst>
                  <a:ext uri="{FF2B5EF4-FFF2-40B4-BE49-F238E27FC236}">
                    <a16:creationId xmlns:a16="http://schemas.microsoft.com/office/drawing/2014/main" id="{3ECCAD27-99CA-4072-8D2B-8C43FA3B4B47}"/>
                  </a:ext>
                </a:extLst>
              </p:cNvPr>
              <p:cNvSpPr/>
              <p:nvPr/>
            </p:nvSpPr>
            <p:spPr>
              <a:xfrm rot="358729">
                <a:off x="809437" y="4335070"/>
                <a:ext cx="2084621" cy="526631"/>
              </a:xfrm>
              <a:custGeom>
                <a:avLst/>
                <a:gdLst>
                  <a:gd name="connsiteX0" fmla="*/ 0 w 1546076"/>
                  <a:gd name="connsiteY0" fmla="*/ 0 h 547777"/>
                  <a:gd name="connsiteX1" fmla="*/ 1546076 w 1546076"/>
                  <a:gd name="connsiteY1" fmla="*/ 0 h 547777"/>
                  <a:gd name="connsiteX2" fmla="*/ 1546076 w 1546076"/>
                  <a:gd name="connsiteY2" fmla="*/ 547777 h 547777"/>
                  <a:gd name="connsiteX3" fmla="*/ 0 w 1546076"/>
                  <a:gd name="connsiteY3" fmla="*/ 547777 h 547777"/>
                  <a:gd name="connsiteX4" fmla="*/ 0 w 1546076"/>
                  <a:gd name="connsiteY4" fmla="*/ 0 h 547777"/>
                  <a:gd name="connsiteX0" fmla="*/ 0 w 1546076"/>
                  <a:gd name="connsiteY0" fmla="*/ 0 h 547777"/>
                  <a:gd name="connsiteX1" fmla="*/ 1546076 w 1546076"/>
                  <a:gd name="connsiteY1" fmla="*/ 0 h 547777"/>
                  <a:gd name="connsiteX2" fmla="*/ 1300823 w 1546076"/>
                  <a:gd name="connsiteY2" fmla="*/ 473861 h 547777"/>
                  <a:gd name="connsiteX3" fmla="*/ 0 w 1546076"/>
                  <a:gd name="connsiteY3" fmla="*/ 547777 h 547777"/>
                  <a:gd name="connsiteX4" fmla="*/ 0 w 1546076"/>
                  <a:gd name="connsiteY4" fmla="*/ 0 h 547777"/>
                  <a:gd name="connsiteX0" fmla="*/ 311437 w 1546076"/>
                  <a:gd name="connsiteY0" fmla="*/ 120616 h 547777"/>
                  <a:gd name="connsiteX1" fmla="*/ 1546076 w 1546076"/>
                  <a:gd name="connsiteY1" fmla="*/ 0 h 547777"/>
                  <a:gd name="connsiteX2" fmla="*/ 1300823 w 1546076"/>
                  <a:gd name="connsiteY2" fmla="*/ 473861 h 547777"/>
                  <a:gd name="connsiteX3" fmla="*/ 0 w 1546076"/>
                  <a:gd name="connsiteY3" fmla="*/ 547777 h 547777"/>
                  <a:gd name="connsiteX4" fmla="*/ 311437 w 1546076"/>
                  <a:gd name="connsiteY4" fmla="*/ 120616 h 547777"/>
                  <a:gd name="connsiteX0" fmla="*/ 454636 w 1546076"/>
                  <a:gd name="connsiteY0" fmla="*/ 97957 h 547777"/>
                  <a:gd name="connsiteX1" fmla="*/ 1546076 w 1546076"/>
                  <a:gd name="connsiteY1" fmla="*/ 0 h 547777"/>
                  <a:gd name="connsiteX2" fmla="*/ 1300823 w 1546076"/>
                  <a:gd name="connsiteY2" fmla="*/ 473861 h 547777"/>
                  <a:gd name="connsiteX3" fmla="*/ 0 w 1546076"/>
                  <a:gd name="connsiteY3" fmla="*/ 547777 h 547777"/>
                  <a:gd name="connsiteX4" fmla="*/ 454636 w 1546076"/>
                  <a:gd name="connsiteY4" fmla="*/ 97957 h 547777"/>
                  <a:gd name="connsiteX0" fmla="*/ 454636 w 1714392"/>
                  <a:gd name="connsiteY0" fmla="*/ 100262 h 550082"/>
                  <a:gd name="connsiteX1" fmla="*/ 1714392 w 1714392"/>
                  <a:gd name="connsiteY1" fmla="*/ 0 h 550082"/>
                  <a:gd name="connsiteX2" fmla="*/ 1300823 w 1714392"/>
                  <a:gd name="connsiteY2" fmla="*/ 476166 h 550082"/>
                  <a:gd name="connsiteX3" fmla="*/ 0 w 1714392"/>
                  <a:gd name="connsiteY3" fmla="*/ 550082 h 550082"/>
                  <a:gd name="connsiteX4" fmla="*/ 454636 w 1714392"/>
                  <a:gd name="connsiteY4" fmla="*/ 100262 h 550082"/>
                  <a:gd name="connsiteX0" fmla="*/ 454636 w 1908260"/>
                  <a:gd name="connsiteY0" fmla="*/ 151213 h 601033"/>
                  <a:gd name="connsiteX1" fmla="*/ 1908260 w 1908260"/>
                  <a:gd name="connsiteY1" fmla="*/ 0 h 601033"/>
                  <a:gd name="connsiteX2" fmla="*/ 1300823 w 1908260"/>
                  <a:gd name="connsiteY2" fmla="*/ 527117 h 601033"/>
                  <a:gd name="connsiteX3" fmla="*/ 0 w 1908260"/>
                  <a:gd name="connsiteY3" fmla="*/ 601033 h 601033"/>
                  <a:gd name="connsiteX4" fmla="*/ 454636 w 1908260"/>
                  <a:gd name="connsiteY4" fmla="*/ 151213 h 601033"/>
                  <a:gd name="connsiteX0" fmla="*/ 675642 w 1908260"/>
                  <a:gd name="connsiteY0" fmla="*/ 66773 h 601033"/>
                  <a:gd name="connsiteX1" fmla="*/ 1908260 w 1908260"/>
                  <a:gd name="connsiteY1" fmla="*/ 0 h 601033"/>
                  <a:gd name="connsiteX2" fmla="*/ 1300823 w 1908260"/>
                  <a:gd name="connsiteY2" fmla="*/ 527117 h 601033"/>
                  <a:gd name="connsiteX3" fmla="*/ 0 w 1908260"/>
                  <a:gd name="connsiteY3" fmla="*/ 601033 h 601033"/>
                  <a:gd name="connsiteX4" fmla="*/ 675642 w 1908260"/>
                  <a:gd name="connsiteY4" fmla="*/ 66773 h 60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260" h="601033">
                    <a:moveTo>
                      <a:pt x="675642" y="66773"/>
                    </a:moveTo>
                    <a:lnTo>
                      <a:pt x="1908260" y="0"/>
                    </a:lnTo>
                    <a:lnTo>
                      <a:pt x="1300823" y="527117"/>
                    </a:lnTo>
                    <a:lnTo>
                      <a:pt x="0" y="601033"/>
                    </a:lnTo>
                    <a:lnTo>
                      <a:pt x="675642" y="66773"/>
                    </a:lnTo>
                    <a:close/>
                  </a:path>
                </a:pathLst>
              </a:custGeom>
              <a:solidFill>
                <a:schemeClr val="tx1">
                  <a:lumMod val="65000"/>
                  <a:lumOff val="3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5" name="Group 4">
              <a:extLst>
                <a:ext uri="{FF2B5EF4-FFF2-40B4-BE49-F238E27FC236}">
                  <a16:creationId xmlns:a16="http://schemas.microsoft.com/office/drawing/2014/main" id="{286C6F74-8E05-40C1-A142-F8EFE2C379A2}"/>
                </a:ext>
              </a:extLst>
            </p:cNvPr>
            <p:cNvGrpSpPr/>
            <p:nvPr/>
          </p:nvGrpSpPr>
          <p:grpSpPr>
            <a:xfrm>
              <a:off x="933500" y="2211710"/>
              <a:ext cx="1262236" cy="2599908"/>
              <a:chOff x="1619672" y="2211710"/>
              <a:chExt cx="1262236" cy="2599908"/>
            </a:xfrm>
          </p:grpSpPr>
          <p:sp>
            <p:nvSpPr>
              <p:cNvPr id="6" name="Rectangle 5">
                <a:extLst>
                  <a:ext uri="{FF2B5EF4-FFF2-40B4-BE49-F238E27FC236}">
                    <a16:creationId xmlns:a16="http://schemas.microsoft.com/office/drawing/2014/main" id="{F2492343-A84D-4502-8C0A-C2D199B17873}"/>
                  </a:ext>
                </a:extLst>
              </p:cNvPr>
              <p:cNvSpPr/>
              <p:nvPr/>
            </p:nvSpPr>
            <p:spPr>
              <a:xfrm>
                <a:off x="1691680" y="3947522"/>
                <a:ext cx="864096" cy="864096"/>
              </a:xfrm>
              <a:prstGeom prst="rect">
                <a:avLst/>
              </a:prstGeom>
              <a:solidFill>
                <a:schemeClr val="accent1"/>
              </a:solidFill>
              <a:ln>
                <a:noFill/>
              </a:ln>
              <a:scene3d>
                <a:camera prst="perspectiveRight">
                  <a:rot lat="598412" lon="1237643" rev="0"/>
                </a:camera>
                <a:lightRig rig="threePt" dir="t"/>
              </a:scene3d>
              <a:sp3d extrusionH="819150" prstMaterial="flat">
                <a:bevelT w="44450" h="254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ko-KR"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rPr>
                  <a:t>İ</a:t>
                </a:r>
                <a:endParaRPr lang="ko-KR" altLang="en-US"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endParaRPr>
              </a:p>
            </p:txBody>
          </p:sp>
          <p:sp>
            <p:nvSpPr>
              <p:cNvPr id="7" name="Rectangle 6">
                <a:extLst>
                  <a:ext uri="{FF2B5EF4-FFF2-40B4-BE49-F238E27FC236}">
                    <a16:creationId xmlns:a16="http://schemas.microsoft.com/office/drawing/2014/main" id="{66452E81-FFB4-43B9-B01E-C89340506D8C}"/>
                  </a:ext>
                </a:extLst>
              </p:cNvPr>
              <p:cNvSpPr/>
              <p:nvPr/>
            </p:nvSpPr>
            <p:spPr>
              <a:xfrm>
                <a:off x="2017812" y="3077696"/>
                <a:ext cx="864096" cy="864096"/>
              </a:xfrm>
              <a:prstGeom prst="rect">
                <a:avLst/>
              </a:prstGeom>
              <a:solidFill>
                <a:schemeClr val="accent2"/>
              </a:solidFill>
              <a:ln>
                <a:noFill/>
              </a:ln>
              <a:scene3d>
                <a:camera prst="perspectiveRight">
                  <a:rot lat="300000" lon="20699968" rev="0"/>
                </a:camera>
                <a:lightRig rig="threePt" dir="t"/>
              </a:scene3d>
              <a:sp3d extrusionH="819150" prstMaterial="flat">
                <a:bevelT w="44450" h="44450"/>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ko-KR"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rPr>
                  <a:t>C</a:t>
                </a:r>
                <a:endParaRPr lang="ko-KR" altLang="en-US"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endParaRPr>
              </a:p>
            </p:txBody>
          </p:sp>
          <p:sp>
            <p:nvSpPr>
              <p:cNvPr id="9" name="Rectangle 8">
                <a:extLst>
                  <a:ext uri="{FF2B5EF4-FFF2-40B4-BE49-F238E27FC236}">
                    <a16:creationId xmlns:a16="http://schemas.microsoft.com/office/drawing/2014/main" id="{2A6F91F4-0009-43F9-B027-5230B3513B02}"/>
                  </a:ext>
                </a:extLst>
              </p:cNvPr>
              <p:cNvSpPr/>
              <p:nvPr/>
            </p:nvSpPr>
            <p:spPr>
              <a:xfrm>
                <a:off x="1619672" y="2211710"/>
                <a:ext cx="864096" cy="864096"/>
              </a:xfrm>
              <a:prstGeom prst="rect">
                <a:avLst/>
              </a:prstGeom>
              <a:solidFill>
                <a:schemeClr val="accent3"/>
              </a:solidFill>
              <a:ln>
                <a:noFill/>
              </a:ln>
              <a:scene3d>
                <a:camera prst="perspectiveRight">
                  <a:rot lat="0" lon="1499958" rev="0"/>
                </a:camera>
                <a:lightRig rig="threePt" dir="t"/>
              </a:scene3d>
              <a:sp3d extrusionH="819150" prstMaterial="flat">
                <a:bevelT w="38100" h="44450"/>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ko-KR"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rPr>
                  <a:t>P</a:t>
                </a:r>
                <a:endParaRPr lang="ko-KR" altLang="en-US"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endParaRPr>
              </a:p>
            </p:txBody>
          </p:sp>
        </p:grpSp>
      </p:grpSp>
      <p:grpSp>
        <p:nvGrpSpPr>
          <p:cNvPr id="15" name="그룹 11">
            <a:extLst>
              <a:ext uri="{FF2B5EF4-FFF2-40B4-BE49-F238E27FC236}">
                <a16:creationId xmlns:a16="http://schemas.microsoft.com/office/drawing/2014/main" id="{F1519891-3B28-4F49-891E-2DCCE19CCF53}"/>
              </a:ext>
            </a:extLst>
          </p:cNvPr>
          <p:cNvGrpSpPr/>
          <p:nvPr/>
        </p:nvGrpSpPr>
        <p:grpSpPr>
          <a:xfrm>
            <a:off x="7796195" y="3041519"/>
            <a:ext cx="3614754" cy="619380"/>
            <a:chOff x="7719995" y="3745651"/>
            <a:chExt cx="3614754" cy="619380"/>
          </a:xfrm>
        </p:grpSpPr>
        <p:sp>
          <p:nvSpPr>
            <p:cNvPr id="16" name="TextBox 15">
              <a:extLst>
                <a:ext uri="{FF2B5EF4-FFF2-40B4-BE49-F238E27FC236}">
                  <a16:creationId xmlns:a16="http://schemas.microsoft.com/office/drawing/2014/main" id="{CA16F450-743D-4E8F-BA13-DB9FA12BE214}"/>
                </a:ext>
              </a:extLst>
            </p:cNvPr>
            <p:cNvSpPr txBox="1"/>
            <p:nvPr/>
          </p:nvSpPr>
          <p:spPr>
            <a:xfrm>
              <a:off x="7719995" y="3745651"/>
              <a:ext cx="3614754" cy="307777"/>
            </a:xfrm>
            <a:prstGeom prst="rect">
              <a:avLst/>
            </a:prstGeom>
            <a:noFill/>
          </p:spPr>
          <p:txBody>
            <a:bodyPr wrap="square" rtlCol="0">
              <a:spAutoFit/>
            </a:bodyPr>
            <a:lstStyle/>
            <a:p>
              <a:r>
                <a:rPr lang="tr-TR" altLang="ko-KR" sz="1400" b="1" dirty="0">
                  <a:solidFill>
                    <a:schemeClr val="tx1">
                      <a:lumMod val="75000"/>
                      <a:lumOff val="25000"/>
                    </a:schemeClr>
                  </a:solidFill>
                  <a:cs typeface="Arial" pitchFamily="34" charset="0"/>
                </a:rPr>
                <a:t>Coşkun Yusuf ÇETİN</a:t>
              </a:r>
              <a:endParaRPr lang="ko-KR" altLang="en-US" sz="14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16642972-61A5-40B8-B6F7-F0F85ACE90E7}"/>
                </a:ext>
              </a:extLst>
            </p:cNvPr>
            <p:cNvSpPr txBox="1"/>
            <p:nvPr/>
          </p:nvSpPr>
          <p:spPr>
            <a:xfrm>
              <a:off x="7719995" y="4088032"/>
              <a:ext cx="3614754" cy="276999"/>
            </a:xfrm>
            <a:prstGeom prst="rect">
              <a:avLst/>
            </a:prstGeom>
            <a:noFill/>
          </p:spPr>
          <p:txBody>
            <a:bodyPr wrap="square" rtlCol="0">
              <a:spAutoFit/>
            </a:bodyPr>
            <a:lstStyle/>
            <a:p>
              <a:r>
                <a:rPr lang="tr-TR" altLang="ko-KR" sz="1200" dirty="0">
                  <a:solidFill>
                    <a:schemeClr val="tx1">
                      <a:lumMod val="75000"/>
                      <a:lumOff val="25000"/>
                    </a:schemeClr>
                  </a:solidFill>
                  <a:cs typeface="Arial" pitchFamily="34" charset="0"/>
                </a:rPr>
                <a:t>21791709</a:t>
              </a:r>
              <a:endParaRPr lang="ko-KR" altLang="en-US" sz="1200"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430EC35D-6A62-4D98-A9EE-9958AB285C3B}"/>
              </a:ext>
            </a:extLst>
          </p:cNvPr>
          <p:cNvGrpSpPr/>
          <p:nvPr/>
        </p:nvGrpSpPr>
        <p:grpSpPr>
          <a:xfrm>
            <a:off x="684337" y="1972232"/>
            <a:ext cx="3614754" cy="619380"/>
            <a:chOff x="194751" y="2772288"/>
            <a:chExt cx="2609237" cy="619380"/>
          </a:xfrm>
        </p:grpSpPr>
        <p:sp>
          <p:nvSpPr>
            <p:cNvPr id="19" name="TextBox 18">
              <a:extLst>
                <a:ext uri="{FF2B5EF4-FFF2-40B4-BE49-F238E27FC236}">
                  <a16:creationId xmlns:a16="http://schemas.microsoft.com/office/drawing/2014/main" id="{6EC88349-21CC-459E-8BE7-83093731EF76}"/>
                </a:ext>
              </a:extLst>
            </p:cNvPr>
            <p:cNvSpPr txBox="1"/>
            <p:nvPr/>
          </p:nvSpPr>
          <p:spPr>
            <a:xfrm>
              <a:off x="197702" y="2772288"/>
              <a:ext cx="2606286" cy="307777"/>
            </a:xfrm>
            <a:prstGeom prst="rect">
              <a:avLst/>
            </a:prstGeom>
            <a:noFill/>
          </p:spPr>
          <p:txBody>
            <a:bodyPr wrap="square" rtlCol="0">
              <a:spAutoFit/>
            </a:bodyPr>
            <a:lstStyle/>
            <a:p>
              <a:pPr algn="r"/>
              <a:r>
                <a:rPr lang="tr-TR" altLang="ko-KR" sz="1400" b="1" dirty="0">
                  <a:solidFill>
                    <a:schemeClr val="tx1">
                      <a:lumMod val="75000"/>
                      <a:lumOff val="25000"/>
                    </a:schemeClr>
                  </a:solidFill>
                  <a:cs typeface="Arial" pitchFamily="34" charset="0"/>
                </a:rPr>
                <a:t>PELİN FİLDİŞ</a:t>
              </a:r>
              <a:endParaRPr lang="ko-KR" altLang="en-US" sz="14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16032319-31F0-4EDE-AD5D-317491DAAF3B}"/>
                </a:ext>
              </a:extLst>
            </p:cNvPr>
            <p:cNvSpPr txBox="1"/>
            <p:nvPr/>
          </p:nvSpPr>
          <p:spPr>
            <a:xfrm>
              <a:off x="194751" y="3114669"/>
              <a:ext cx="2609237" cy="276999"/>
            </a:xfrm>
            <a:prstGeom prst="rect">
              <a:avLst/>
            </a:prstGeom>
            <a:noFill/>
          </p:spPr>
          <p:txBody>
            <a:bodyPr wrap="square" rtlCol="0">
              <a:spAutoFit/>
            </a:bodyPr>
            <a:lstStyle/>
            <a:p>
              <a:pPr algn="r"/>
              <a:r>
                <a:rPr lang="tr-TR" altLang="ko-KR" sz="1200" dirty="0">
                  <a:solidFill>
                    <a:schemeClr val="tx1">
                      <a:lumMod val="75000"/>
                      <a:lumOff val="25000"/>
                    </a:schemeClr>
                  </a:solidFill>
                  <a:cs typeface="Arial" pitchFamily="34" charset="0"/>
                </a:rPr>
                <a:t>21827412</a:t>
              </a:r>
              <a:endParaRPr lang="ko-KR" altLang="en-US" sz="1200"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1DBEF96E-02F1-4080-8F32-6CCA493E11C0}"/>
              </a:ext>
            </a:extLst>
          </p:cNvPr>
          <p:cNvGrpSpPr/>
          <p:nvPr/>
        </p:nvGrpSpPr>
        <p:grpSpPr>
          <a:xfrm>
            <a:off x="684337" y="4110807"/>
            <a:ext cx="3614754" cy="619380"/>
            <a:chOff x="179512" y="5029814"/>
            <a:chExt cx="2609237" cy="619380"/>
          </a:xfrm>
        </p:grpSpPr>
        <p:sp>
          <p:nvSpPr>
            <p:cNvPr id="22" name="TextBox 21">
              <a:extLst>
                <a:ext uri="{FF2B5EF4-FFF2-40B4-BE49-F238E27FC236}">
                  <a16:creationId xmlns:a16="http://schemas.microsoft.com/office/drawing/2014/main" id="{1A7A0039-1297-465D-9F9C-6B9947EDBB6C}"/>
                </a:ext>
              </a:extLst>
            </p:cNvPr>
            <p:cNvSpPr txBox="1"/>
            <p:nvPr/>
          </p:nvSpPr>
          <p:spPr>
            <a:xfrm>
              <a:off x="182463" y="5029814"/>
              <a:ext cx="2606286" cy="307777"/>
            </a:xfrm>
            <a:prstGeom prst="rect">
              <a:avLst/>
            </a:prstGeom>
            <a:noFill/>
          </p:spPr>
          <p:txBody>
            <a:bodyPr wrap="square" rtlCol="0">
              <a:spAutoFit/>
            </a:bodyPr>
            <a:lstStyle/>
            <a:p>
              <a:pPr algn="r"/>
              <a:r>
                <a:rPr lang="tr-TR" altLang="ko-KR" sz="1400" b="1" dirty="0">
                  <a:solidFill>
                    <a:schemeClr val="tx1">
                      <a:lumMod val="75000"/>
                      <a:lumOff val="25000"/>
                    </a:schemeClr>
                  </a:solidFill>
                  <a:cs typeface="Arial" pitchFamily="34" charset="0"/>
                </a:rPr>
                <a:t>İHSAN ÇAĞATAY ERASLAN</a:t>
              </a:r>
              <a:endParaRPr lang="ko-KR" altLang="en-US" sz="14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D890E220-12EA-4884-9DCD-D3B6B958C71A}"/>
                </a:ext>
              </a:extLst>
            </p:cNvPr>
            <p:cNvSpPr txBox="1"/>
            <p:nvPr/>
          </p:nvSpPr>
          <p:spPr>
            <a:xfrm>
              <a:off x="179512" y="5372195"/>
              <a:ext cx="2609237" cy="276999"/>
            </a:xfrm>
            <a:prstGeom prst="rect">
              <a:avLst/>
            </a:prstGeom>
            <a:noFill/>
          </p:spPr>
          <p:txBody>
            <a:bodyPr wrap="square" rtlCol="0">
              <a:spAutoFit/>
            </a:bodyPr>
            <a:lstStyle/>
            <a:p>
              <a:pPr algn="r"/>
              <a:r>
                <a:rPr lang="tr-TR" altLang="ko-KR" sz="1200" dirty="0">
                  <a:solidFill>
                    <a:schemeClr val="tx1">
                      <a:lumMod val="75000"/>
                      <a:lumOff val="25000"/>
                    </a:schemeClr>
                  </a:solidFill>
                  <a:cs typeface="Arial" pitchFamily="34" charset="0"/>
                </a:rPr>
                <a:t>21827335</a:t>
              </a:r>
              <a:endParaRPr lang="ko-KR" altLang="en-US" sz="1200" dirty="0">
                <a:solidFill>
                  <a:schemeClr val="tx1">
                    <a:lumMod val="75000"/>
                    <a:lumOff val="25000"/>
                  </a:schemeClr>
                </a:solidFill>
                <a:cs typeface="Arial" pitchFamily="34" charset="0"/>
              </a:endParaRPr>
            </a:p>
          </p:txBody>
        </p:sp>
      </p:grpSp>
      <p:sp>
        <p:nvSpPr>
          <p:cNvPr id="25" name="Rectangle 24">
            <a:extLst>
              <a:ext uri="{FF2B5EF4-FFF2-40B4-BE49-F238E27FC236}">
                <a16:creationId xmlns:a16="http://schemas.microsoft.com/office/drawing/2014/main" id="{2EFD7377-94C0-48B4-8695-905A77ABFCE8}"/>
              </a:ext>
            </a:extLst>
          </p:cNvPr>
          <p:cNvSpPr/>
          <p:nvPr/>
        </p:nvSpPr>
        <p:spPr>
          <a:xfrm>
            <a:off x="7556207" y="2997658"/>
            <a:ext cx="122258" cy="10764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6" name="Rectangle 25">
            <a:extLst>
              <a:ext uri="{FF2B5EF4-FFF2-40B4-BE49-F238E27FC236}">
                <a16:creationId xmlns:a16="http://schemas.microsoft.com/office/drawing/2014/main" id="{656133ED-80A7-47F3-B757-3994D5B9B382}"/>
              </a:ext>
            </a:extLst>
          </p:cNvPr>
          <p:cNvSpPr/>
          <p:nvPr/>
        </p:nvSpPr>
        <p:spPr>
          <a:xfrm>
            <a:off x="4389565" y="1928371"/>
            <a:ext cx="122258" cy="1076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7" name="Rectangle 26">
            <a:extLst>
              <a:ext uri="{FF2B5EF4-FFF2-40B4-BE49-F238E27FC236}">
                <a16:creationId xmlns:a16="http://schemas.microsoft.com/office/drawing/2014/main" id="{A52B5F08-D52E-4C06-8C3A-36C165F6F562}"/>
              </a:ext>
            </a:extLst>
          </p:cNvPr>
          <p:cNvSpPr/>
          <p:nvPr/>
        </p:nvSpPr>
        <p:spPr>
          <a:xfrm>
            <a:off x="4389565" y="4066946"/>
            <a:ext cx="122258" cy="1076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9" name="Chevron 78">
            <a:extLst>
              <a:ext uri="{FF2B5EF4-FFF2-40B4-BE49-F238E27FC236}">
                <a16:creationId xmlns:a16="http://schemas.microsoft.com/office/drawing/2014/main" id="{4C143442-8524-4A37-8712-0E5B4587462A}"/>
              </a:ext>
            </a:extLst>
          </p:cNvPr>
          <p:cNvSpPr/>
          <p:nvPr/>
        </p:nvSpPr>
        <p:spPr>
          <a:xfrm>
            <a:off x="7051312" y="3340820"/>
            <a:ext cx="292585" cy="39011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0" name="Chevron 79">
            <a:extLst>
              <a:ext uri="{FF2B5EF4-FFF2-40B4-BE49-F238E27FC236}">
                <a16:creationId xmlns:a16="http://schemas.microsoft.com/office/drawing/2014/main" id="{05F8E9DA-8BB5-4F8C-8845-96B38E7C2273}"/>
              </a:ext>
            </a:extLst>
          </p:cNvPr>
          <p:cNvSpPr/>
          <p:nvPr/>
        </p:nvSpPr>
        <p:spPr>
          <a:xfrm rot="10800000">
            <a:off x="4743249" y="2271533"/>
            <a:ext cx="292585" cy="390113"/>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1" name="Chevron 80">
            <a:extLst>
              <a:ext uri="{FF2B5EF4-FFF2-40B4-BE49-F238E27FC236}">
                <a16:creationId xmlns:a16="http://schemas.microsoft.com/office/drawing/2014/main" id="{9D6D445C-66BC-41D3-944B-B3E3E6F30150}"/>
              </a:ext>
            </a:extLst>
          </p:cNvPr>
          <p:cNvSpPr/>
          <p:nvPr/>
        </p:nvSpPr>
        <p:spPr>
          <a:xfrm rot="10800000">
            <a:off x="4743250" y="4410107"/>
            <a:ext cx="292585" cy="39011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Tree>
    <p:extLst>
      <p:ext uri="{BB962C8B-B14F-4D97-AF65-F5344CB8AC3E}">
        <p14:creationId xmlns:p14="http://schemas.microsoft.com/office/powerpoint/2010/main" val="1560353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323529" y="339509"/>
            <a:ext cx="11573197" cy="824983"/>
          </a:xfrm>
        </p:spPr>
        <p:txBody>
          <a:bodyPr>
            <a:normAutofit lnSpcReduction="10000"/>
          </a:bodyPr>
          <a:lstStyle/>
          <a:p>
            <a:r>
              <a:rPr lang="tr-TR" dirty="0"/>
              <a:t>VOTING SYSTEM</a:t>
            </a:r>
            <a:endParaRPr lang="en-US" dirty="0"/>
          </a:p>
        </p:txBody>
      </p:sp>
      <p:sp>
        <p:nvSpPr>
          <p:cNvPr id="3" name="Rectangle: Rounded Corners 2">
            <a:extLst>
              <a:ext uri="{FF2B5EF4-FFF2-40B4-BE49-F238E27FC236}">
                <a16:creationId xmlns:a16="http://schemas.microsoft.com/office/drawing/2014/main" id="{63C4A58B-7EBE-45E6-A5D8-602EBF410DD4}"/>
              </a:ext>
            </a:extLst>
          </p:cNvPr>
          <p:cNvSpPr/>
          <p:nvPr/>
        </p:nvSpPr>
        <p:spPr>
          <a:xfrm>
            <a:off x="934772" y="2254313"/>
            <a:ext cx="1298512" cy="1298512"/>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222B8DB4-E5C1-4EFA-ACA0-4529878B4B15}"/>
              </a:ext>
            </a:extLst>
          </p:cNvPr>
          <p:cNvGrpSpPr/>
          <p:nvPr/>
        </p:nvGrpSpPr>
        <p:grpSpPr>
          <a:xfrm>
            <a:off x="-5096" y="2685555"/>
            <a:ext cx="1189372" cy="436028"/>
            <a:chOff x="-5096" y="2714130"/>
            <a:chExt cx="1189372" cy="436028"/>
          </a:xfrm>
        </p:grpSpPr>
        <p:sp>
          <p:nvSpPr>
            <p:cNvPr id="37" name="Freeform: Shape 36">
              <a:extLst>
                <a:ext uri="{FF2B5EF4-FFF2-40B4-BE49-F238E27FC236}">
                  <a16:creationId xmlns:a16="http://schemas.microsoft.com/office/drawing/2014/main" id="{FEAF8646-3245-4756-8FDA-BB41A7F10DC0}"/>
                </a:ext>
              </a:extLst>
            </p:cNvPr>
            <p:cNvSpPr/>
            <p:nvPr/>
          </p:nvSpPr>
          <p:spPr>
            <a:xfrm>
              <a:off x="123162" y="2714130"/>
              <a:ext cx="665744" cy="436028"/>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Rounded Corners 37">
              <a:extLst>
                <a:ext uri="{FF2B5EF4-FFF2-40B4-BE49-F238E27FC236}">
                  <a16:creationId xmlns:a16="http://schemas.microsoft.com/office/drawing/2014/main" id="{90EFAF4E-AF54-4DF3-B4E9-E492818EC9C1}"/>
                </a:ext>
              </a:extLst>
            </p:cNvPr>
            <p:cNvSpPr/>
            <p:nvPr/>
          </p:nvSpPr>
          <p:spPr>
            <a:xfrm>
              <a:off x="518532" y="2864608"/>
              <a:ext cx="665744" cy="129676"/>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020F0551-8190-429B-AF29-923FAE1DB67C}"/>
                </a:ext>
              </a:extLst>
            </p:cNvPr>
            <p:cNvSpPr/>
            <p:nvPr/>
          </p:nvSpPr>
          <p:spPr>
            <a:xfrm>
              <a:off x="-5096" y="2867306"/>
              <a:ext cx="398632" cy="129676"/>
            </a:xfrm>
            <a:custGeom>
              <a:avLst/>
              <a:gdLst>
                <a:gd name="connsiteX0" fmla="*/ 0 w 398632"/>
                <a:gd name="connsiteY0" fmla="*/ 0 h 129676"/>
                <a:gd name="connsiteX1" fmla="*/ 333794 w 398632"/>
                <a:gd name="connsiteY1" fmla="*/ 0 h 129676"/>
                <a:gd name="connsiteX2" fmla="*/ 398632 w 398632"/>
                <a:gd name="connsiteY2" fmla="*/ 64838 h 129676"/>
                <a:gd name="connsiteX3" fmla="*/ 333794 w 398632"/>
                <a:gd name="connsiteY3" fmla="*/ 129676 h 129676"/>
                <a:gd name="connsiteX4" fmla="*/ 0 w 398632"/>
                <a:gd name="connsiteY4" fmla="*/ 129676 h 12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32" h="129676">
                  <a:moveTo>
                    <a:pt x="0" y="0"/>
                  </a:moveTo>
                  <a:lnTo>
                    <a:pt x="333794" y="0"/>
                  </a:lnTo>
                  <a:cubicBezTo>
                    <a:pt x="369603" y="0"/>
                    <a:pt x="398632" y="29029"/>
                    <a:pt x="398632" y="64838"/>
                  </a:cubicBezTo>
                  <a:cubicBezTo>
                    <a:pt x="398632" y="100647"/>
                    <a:pt x="369603" y="129676"/>
                    <a:pt x="333794" y="129676"/>
                  </a:cubicBezTo>
                  <a:lnTo>
                    <a:pt x="0" y="129676"/>
                  </a:lnTo>
                  <a:close/>
                </a:path>
              </a:pathLst>
            </a:cu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6" name="TextBox 55">
            <a:extLst>
              <a:ext uri="{FF2B5EF4-FFF2-40B4-BE49-F238E27FC236}">
                <a16:creationId xmlns:a16="http://schemas.microsoft.com/office/drawing/2014/main" id="{4F5A1C37-155F-42FC-90A0-EFEB6C40EFCF}"/>
              </a:ext>
            </a:extLst>
          </p:cNvPr>
          <p:cNvSpPr txBox="1"/>
          <p:nvPr/>
        </p:nvSpPr>
        <p:spPr>
          <a:xfrm>
            <a:off x="3311221" y="3057863"/>
            <a:ext cx="1057586"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2018</a:t>
            </a:r>
            <a:endParaRPr lang="ko-KR" altLang="en-US" sz="2000" b="1" dirty="0">
              <a:solidFill>
                <a:schemeClr val="bg1"/>
              </a:solidFill>
              <a:cs typeface="Arial" pitchFamily="34" charset="0"/>
            </a:endParaRPr>
          </a:p>
        </p:txBody>
      </p:sp>
      <p:sp>
        <p:nvSpPr>
          <p:cNvPr id="5" name="Metin kutusu 4">
            <a:extLst>
              <a:ext uri="{FF2B5EF4-FFF2-40B4-BE49-F238E27FC236}">
                <a16:creationId xmlns:a16="http://schemas.microsoft.com/office/drawing/2014/main" id="{0C3E5924-25A6-4081-875C-2FAB68302B12}"/>
              </a:ext>
            </a:extLst>
          </p:cNvPr>
          <p:cNvSpPr txBox="1"/>
          <p:nvPr/>
        </p:nvSpPr>
        <p:spPr>
          <a:xfrm>
            <a:off x="4673600" y="3610708"/>
            <a:ext cx="6636890" cy="1200329"/>
          </a:xfrm>
          <a:prstGeom prst="rect">
            <a:avLst/>
          </a:prstGeom>
          <a:noFill/>
        </p:spPr>
        <p:txBody>
          <a:bodyPr wrap="square" rtlCol="0">
            <a:spAutoFit/>
          </a:bodyPr>
          <a:lstStyle/>
          <a:p>
            <a:r>
              <a:rPr lang="en-US" dirty="0"/>
              <a:t>Humanity has used elections as a decision-making mechanism since they began to live as a community. Elections are very critical tools for the proper functioning of democracy. Through elections, citizens transfer their power to those who will represent them. </a:t>
            </a:r>
          </a:p>
        </p:txBody>
      </p:sp>
      <p:pic>
        <p:nvPicPr>
          <p:cNvPr id="4" name="Resim 3">
            <a:extLst>
              <a:ext uri="{FF2B5EF4-FFF2-40B4-BE49-F238E27FC236}">
                <a16:creationId xmlns:a16="http://schemas.microsoft.com/office/drawing/2014/main" id="{D3774A8F-A0AE-46DD-BCE3-EF388D4D5C58}"/>
              </a:ext>
            </a:extLst>
          </p:cNvPr>
          <p:cNvPicPr>
            <a:picLocks noChangeAspect="1"/>
          </p:cNvPicPr>
          <p:nvPr/>
        </p:nvPicPr>
        <p:blipFill>
          <a:blip r:embed="rId2"/>
          <a:stretch>
            <a:fillRect/>
          </a:stretch>
        </p:blipFill>
        <p:spPr>
          <a:xfrm>
            <a:off x="518532" y="3747146"/>
            <a:ext cx="3953542" cy="2223867"/>
          </a:xfrm>
          <a:prstGeom prst="rect">
            <a:avLst/>
          </a:prstGeom>
        </p:spPr>
      </p:pic>
    </p:spTree>
    <p:extLst>
      <p:ext uri="{BB962C8B-B14F-4D97-AF65-F5344CB8AC3E}">
        <p14:creationId xmlns:p14="http://schemas.microsoft.com/office/powerpoint/2010/main" val="397964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normAutofit fontScale="92500" lnSpcReduction="10000"/>
          </a:bodyPr>
          <a:lstStyle/>
          <a:p>
            <a:r>
              <a:rPr lang="tr-TR" dirty="0"/>
              <a:t>VOTING SYSTEM</a:t>
            </a:r>
            <a:endParaRPr lang="en-US" dirty="0"/>
          </a:p>
        </p:txBody>
      </p:sp>
      <p:sp>
        <p:nvSpPr>
          <p:cNvPr id="3" name="Rectangle: Rounded Corners 2">
            <a:extLst>
              <a:ext uri="{FF2B5EF4-FFF2-40B4-BE49-F238E27FC236}">
                <a16:creationId xmlns:a16="http://schemas.microsoft.com/office/drawing/2014/main" id="{63C4A58B-7EBE-45E6-A5D8-602EBF410DD4}"/>
              </a:ext>
            </a:extLst>
          </p:cNvPr>
          <p:cNvSpPr/>
          <p:nvPr/>
        </p:nvSpPr>
        <p:spPr>
          <a:xfrm>
            <a:off x="934772" y="2254313"/>
            <a:ext cx="1298512" cy="1298512"/>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6F0F53E-0E01-4B73-A5B3-4D84BFB75242}"/>
              </a:ext>
            </a:extLst>
          </p:cNvPr>
          <p:cNvSpPr/>
          <p:nvPr/>
        </p:nvSpPr>
        <p:spPr>
          <a:xfrm>
            <a:off x="3190758" y="2254313"/>
            <a:ext cx="1298512" cy="1298512"/>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866DA00-A0BD-4A0F-95E4-E37FDC7D6876}"/>
              </a:ext>
            </a:extLst>
          </p:cNvPr>
          <p:cNvGrpSpPr/>
          <p:nvPr/>
        </p:nvGrpSpPr>
        <p:grpSpPr>
          <a:xfrm>
            <a:off x="1983779" y="2685555"/>
            <a:ext cx="1456483" cy="436028"/>
            <a:chOff x="2906464" y="3248298"/>
            <a:chExt cx="1886168" cy="564662"/>
          </a:xfrm>
        </p:grpSpPr>
        <p:sp>
          <p:nvSpPr>
            <p:cNvPr id="13" name="Freeform: Shape 12">
              <a:extLst>
                <a:ext uri="{FF2B5EF4-FFF2-40B4-BE49-F238E27FC236}">
                  <a16:creationId xmlns:a16="http://schemas.microsoft.com/office/drawing/2014/main" id="{B0453FE2-C092-48C7-81F8-3AAEA800BA8C}"/>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Rounded Corners 3">
              <a:extLst>
                <a:ext uri="{FF2B5EF4-FFF2-40B4-BE49-F238E27FC236}">
                  <a16:creationId xmlns:a16="http://schemas.microsoft.com/office/drawing/2014/main" id="{91F60499-8EC7-42B8-8ABD-547E6BBC3E50}"/>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5169596-FA3A-4FED-BF00-A2D3C2CA7CC5}"/>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222B8DB4-E5C1-4EFA-ACA0-4529878B4B15}"/>
              </a:ext>
            </a:extLst>
          </p:cNvPr>
          <p:cNvGrpSpPr/>
          <p:nvPr/>
        </p:nvGrpSpPr>
        <p:grpSpPr>
          <a:xfrm>
            <a:off x="-5096" y="2685555"/>
            <a:ext cx="1189372" cy="436028"/>
            <a:chOff x="-5096" y="2714130"/>
            <a:chExt cx="1189372" cy="436028"/>
          </a:xfrm>
        </p:grpSpPr>
        <p:sp>
          <p:nvSpPr>
            <p:cNvPr id="37" name="Freeform: Shape 36">
              <a:extLst>
                <a:ext uri="{FF2B5EF4-FFF2-40B4-BE49-F238E27FC236}">
                  <a16:creationId xmlns:a16="http://schemas.microsoft.com/office/drawing/2014/main" id="{FEAF8646-3245-4756-8FDA-BB41A7F10DC0}"/>
                </a:ext>
              </a:extLst>
            </p:cNvPr>
            <p:cNvSpPr/>
            <p:nvPr/>
          </p:nvSpPr>
          <p:spPr>
            <a:xfrm>
              <a:off x="123162" y="2714130"/>
              <a:ext cx="665744" cy="436028"/>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Rounded Corners 37">
              <a:extLst>
                <a:ext uri="{FF2B5EF4-FFF2-40B4-BE49-F238E27FC236}">
                  <a16:creationId xmlns:a16="http://schemas.microsoft.com/office/drawing/2014/main" id="{90EFAF4E-AF54-4DF3-B4E9-E492818EC9C1}"/>
                </a:ext>
              </a:extLst>
            </p:cNvPr>
            <p:cNvSpPr/>
            <p:nvPr/>
          </p:nvSpPr>
          <p:spPr>
            <a:xfrm>
              <a:off x="518532" y="2864608"/>
              <a:ext cx="665744" cy="129676"/>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020F0551-8190-429B-AF29-923FAE1DB67C}"/>
                </a:ext>
              </a:extLst>
            </p:cNvPr>
            <p:cNvSpPr/>
            <p:nvPr/>
          </p:nvSpPr>
          <p:spPr>
            <a:xfrm>
              <a:off x="-5096" y="2867306"/>
              <a:ext cx="398632" cy="129676"/>
            </a:xfrm>
            <a:custGeom>
              <a:avLst/>
              <a:gdLst>
                <a:gd name="connsiteX0" fmla="*/ 0 w 398632"/>
                <a:gd name="connsiteY0" fmla="*/ 0 h 129676"/>
                <a:gd name="connsiteX1" fmla="*/ 333794 w 398632"/>
                <a:gd name="connsiteY1" fmla="*/ 0 h 129676"/>
                <a:gd name="connsiteX2" fmla="*/ 398632 w 398632"/>
                <a:gd name="connsiteY2" fmla="*/ 64838 h 129676"/>
                <a:gd name="connsiteX3" fmla="*/ 333794 w 398632"/>
                <a:gd name="connsiteY3" fmla="*/ 129676 h 129676"/>
                <a:gd name="connsiteX4" fmla="*/ 0 w 398632"/>
                <a:gd name="connsiteY4" fmla="*/ 129676 h 12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32" h="129676">
                  <a:moveTo>
                    <a:pt x="0" y="0"/>
                  </a:moveTo>
                  <a:lnTo>
                    <a:pt x="333794" y="0"/>
                  </a:lnTo>
                  <a:cubicBezTo>
                    <a:pt x="369603" y="0"/>
                    <a:pt x="398632" y="29029"/>
                    <a:pt x="398632" y="64838"/>
                  </a:cubicBezTo>
                  <a:cubicBezTo>
                    <a:pt x="398632" y="100647"/>
                    <a:pt x="369603" y="129676"/>
                    <a:pt x="333794" y="129676"/>
                  </a:cubicBezTo>
                  <a:lnTo>
                    <a:pt x="0" y="129676"/>
                  </a:lnTo>
                  <a:close/>
                </a:path>
              </a:pathLst>
            </a:cu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4" name="TextBox 53">
            <a:extLst>
              <a:ext uri="{FF2B5EF4-FFF2-40B4-BE49-F238E27FC236}">
                <a16:creationId xmlns:a16="http://schemas.microsoft.com/office/drawing/2014/main" id="{CCE7301D-D758-419C-A246-5982E8990C68}"/>
              </a:ext>
            </a:extLst>
          </p:cNvPr>
          <p:cNvSpPr txBox="1"/>
          <p:nvPr/>
        </p:nvSpPr>
        <p:spPr>
          <a:xfrm>
            <a:off x="7823193" y="3057863"/>
            <a:ext cx="1057586"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2020</a:t>
            </a:r>
            <a:endParaRPr lang="ko-KR" altLang="en-US" sz="2000" b="1" dirty="0">
              <a:solidFill>
                <a:schemeClr val="bg1"/>
              </a:solidFill>
              <a:cs typeface="Arial" pitchFamily="34" charset="0"/>
            </a:endParaRPr>
          </a:p>
        </p:txBody>
      </p:sp>
      <p:sp>
        <p:nvSpPr>
          <p:cNvPr id="55" name="TextBox 54">
            <a:extLst>
              <a:ext uri="{FF2B5EF4-FFF2-40B4-BE49-F238E27FC236}">
                <a16:creationId xmlns:a16="http://schemas.microsoft.com/office/drawing/2014/main" id="{F434641E-20A1-476E-9616-4F1A62668F19}"/>
              </a:ext>
            </a:extLst>
          </p:cNvPr>
          <p:cNvSpPr txBox="1"/>
          <p:nvPr/>
        </p:nvSpPr>
        <p:spPr>
          <a:xfrm>
            <a:off x="5567207" y="3057863"/>
            <a:ext cx="1057586"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2019</a:t>
            </a:r>
            <a:endParaRPr lang="ko-KR" altLang="en-US" sz="2000" b="1" dirty="0">
              <a:solidFill>
                <a:schemeClr val="bg1"/>
              </a:solidFill>
              <a:cs typeface="Arial" pitchFamily="34" charset="0"/>
            </a:endParaRPr>
          </a:p>
        </p:txBody>
      </p:sp>
      <p:sp>
        <p:nvSpPr>
          <p:cNvPr id="58" name="직사각형 113">
            <a:extLst>
              <a:ext uri="{FF2B5EF4-FFF2-40B4-BE49-F238E27FC236}">
                <a16:creationId xmlns:a16="http://schemas.microsoft.com/office/drawing/2014/main" id="{5F7907DB-ECA4-4D09-9FD1-B0FDD41C5B0A}"/>
              </a:ext>
            </a:extLst>
          </p:cNvPr>
          <p:cNvSpPr>
            <a:spLocks noChangeArrowheads="1"/>
          </p:cNvSpPr>
          <p:nvPr/>
        </p:nvSpPr>
        <p:spPr bwMode="auto">
          <a:xfrm>
            <a:off x="10086975" y="3057863"/>
            <a:ext cx="1041996"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2021</a:t>
            </a:r>
            <a:endParaRPr lang="ko-KR" altLang="en-US" sz="2000" dirty="0">
              <a:solidFill>
                <a:schemeClr val="bg1"/>
              </a:solidFill>
            </a:endParaRPr>
          </a:p>
        </p:txBody>
      </p:sp>
      <p:sp>
        <p:nvSpPr>
          <p:cNvPr id="60" name="TextBox 59">
            <a:extLst>
              <a:ext uri="{FF2B5EF4-FFF2-40B4-BE49-F238E27FC236}">
                <a16:creationId xmlns:a16="http://schemas.microsoft.com/office/drawing/2014/main" id="{C29ACBA1-9CF2-4CC6-800B-4082022FEC84}"/>
              </a:ext>
            </a:extLst>
          </p:cNvPr>
          <p:cNvSpPr txBox="1"/>
          <p:nvPr/>
        </p:nvSpPr>
        <p:spPr>
          <a:xfrm>
            <a:off x="10079594" y="2403159"/>
            <a:ext cx="1056759" cy="277000"/>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sp>
        <p:nvSpPr>
          <p:cNvPr id="62" name="TextBox 61">
            <a:extLst>
              <a:ext uri="{FF2B5EF4-FFF2-40B4-BE49-F238E27FC236}">
                <a16:creationId xmlns:a16="http://schemas.microsoft.com/office/drawing/2014/main" id="{7B895A61-3389-4DE3-B5B1-27634633765B}"/>
              </a:ext>
            </a:extLst>
          </p:cNvPr>
          <p:cNvSpPr txBox="1"/>
          <p:nvPr/>
        </p:nvSpPr>
        <p:spPr>
          <a:xfrm>
            <a:off x="5567621" y="2355017"/>
            <a:ext cx="1056759" cy="277000"/>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sp>
        <p:nvSpPr>
          <p:cNvPr id="63" name="TextBox 62">
            <a:extLst>
              <a:ext uri="{FF2B5EF4-FFF2-40B4-BE49-F238E27FC236}">
                <a16:creationId xmlns:a16="http://schemas.microsoft.com/office/drawing/2014/main" id="{DC059551-B779-47CF-8F18-236F4DE3A104}"/>
              </a:ext>
            </a:extLst>
          </p:cNvPr>
          <p:cNvSpPr txBox="1"/>
          <p:nvPr/>
        </p:nvSpPr>
        <p:spPr>
          <a:xfrm>
            <a:off x="7823607" y="2330946"/>
            <a:ext cx="1056759" cy="277000"/>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sp>
        <p:nvSpPr>
          <p:cNvPr id="5" name="Metin kutusu 4">
            <a:extLst>
              <a:ext uri="{FF2B5EF4-FFF2-40B4-BE49-F238E27FC236}">
                <a16:creationId xmlns:a16="http://schemas.microsoft.com/office/drawing/2014/main" id="{B28F02AB-7CB5-4E43-98A4-1CE3B157DB54}"/>
              </a:ext>
            </a:extLst>
          </p:cNvPr>
          <p:cNvSpPr txBox="1"/>
          <p:nvPr/>
        </p:nvSpPr>
        <p:spPr>
          <a:xfrm>
            <a:off x="5073231" y="3975274"/>
            <a:ext cx="6823495" cy="1200329"/>
          </a:xfrm>
          <a:prstGeom prst="rect">
            <a:avLst/>
          </a:prstGeom>
          <a:noFill/>
        </p:spPr>
        <p:txBody>
          <a:bodyPr wrap="square" rtlCol="0">
            <a:spAutoFit/>
          </a:bodyPr>
          <a:lstStyle/>
          <a:p>
            <a:r>
              <a:rPr lang="en-US" dirty="0"/>
              <a:t>Confidence among the electorate, the state, and the candidates during this power transfer is an indispensable value. The reliability of election systems play a key role in creating trust among the election stakeholders. </a:t>
            </a:r>
          </a:p>
        </p:txBody>
      </p:sp>
      <p:pic>
        <p:nvPicPr>
          <p:cNvPr id="2052" name="Picture 4" descr="Hand putting voting paper in ballot box Royalty Free Vector">
            <a:extLst>
              <a:ext uri="{FF2B5EF4-FFF2-40B4-BE49-F238E27FC236}">
                <a16:creationId xmlns:a16="http://schemas.microsoft.com/office/drawing/2014/main" id="{7C34B16B-8C20-4913-B115-EF089A6DDC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7" b="7100"/>
          <a:stretch/>
        </p:blipFill>
        <p:spPr bwMode="auto">
          <a:xfrm>
            <a:off x="788906" y="3946378"/>
            <a:ext cx="2460559" cy="2456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05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normAutofit fontScale="92500" lnSpcReduction="10000"/>
          </a:bodyPr>
          <a:lstStyle/>
          <a:p>
            <a:r>
              <a:rPr lang="tr-TR" dirty="0"/>
              <a:t>VOTING SYSTEM</a:t>
            </a:r>
            <a:endParaRPr lang="en-US" dirty="0"/>
          </a:p>
        </p:txBody>
      </p:sp>
      <p:sp>
        <p:nvSpPr>
          <p:cNvPr id="3" name="Rectangle: Rounded Corners 2">
            <a:extLst>
              <a:ext uri="{FF2B5EF4-FFF2-40B4-BE49-F238E27FC236}">
                <a16:creationId xmlns:a16="http://schemas.microsoft.com/office/drawing/2014/main" id="{63C4A58B-7EBE-45E6-A5D8-602EBF410DD4}"/>
              </a:ext>
            </a:extLst>
          </p:cNvPr>
          <p:cNvSpPr/>
          <p:nvPr/>
        </p:nvSpPr>
        <p:spPr>
          <a:xfrm>
            <a:off x="934772" y="2254313"/>
            <a:ext cx="1298512" cy="1298512"/>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6F0F53E-0E01-4B73-A5B3-4D84BFB75242}"/>
              </a:ext>
            </a:extLst>
          </p:cNvPr>
          <p:cNvSpPr/>
          <p:nvPr/>
        </p:nvSpPr>
        <p:spPr>
          <a:xfrm>
            <a:off x="3190758" y="2254313"/>
            <a:ext cx="1298512" cy="1298512"/>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F1B1A48C-CE05-45EB-A351-8D8FB0C1E815}"/>
              </a:ext>
            </a:extLst>
          </p:cNvPr>
          <p:cNvSpPr/>
          <p:nvPr/>
        </p:nvSpPr>
        <p:spPr>
          <a:xfrm>
            <a:off x="5446744" y="2254313"/>
            <a:ext cx="1298512" cy="129851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866DA00-A0BD-4A0F-95E4-E37FDC7D6876}"/>
              </a:ext>
            </a:extLst>
          </p:cNvPr>
          <p:cNvGrpSpPr/>
          <p:nvPr/>
        </p:nvGrpSpPr>
        <p:grpSpPr>
          <a:xfrm>
            <a:off x="1983779" y="2685555"/>
            <a:ext cx="1456483" cy="436028"/>
            <a:chOff x="2906464" y="3248298"/>
            <a:chExt cx="1886168" cy="564662"/>
          </a:xfrm>
        </p:grpSpPr>
        <p:sp>
          <p:nvSpPr>
            <p:cNvPr id="13" name="Freeform: Shape 12">
              <a:extLst>
                <a:ext uri="{FF2B5EF4-FFF2-40B4-BE49-F238E27FC236}">
                  <a16:creationId xmlns:a16="http://schemas.microsoft.com/office/drawing/2014/main" id="{B0453FE2-C092-48C7-81F8-3AAEA800BA8C}"/>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Rounded Corners 3">
              <a:extLst>
                <a:ext uri="{FF2B5EF4-FFF2-40B4-BE49-F238E27FC236}">
                  <a16:creationId xmlns:a16="http://schemas.microsoft.com/office/drawing/2014/main" id="{91F60499-8EC7-42B8-8ABD-547E6BBC3E50}"/>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5169596-FA3A-4FED-BF00-A2D3C2CA7CC5}"/>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47F8A02-B6CC-4A16-8F16-F3EC8B0BFF4D}"/>
              </a:ext>
            </a:extLst>
          </p:cNvPr>
          <p:cNvGrpSpPr/>
          <p:nvPr/>
        </p:nvGrpSpPr>
        <p:grpSpPr>
          <a:xfrm>
            <a:off x="4239765" y="2685555"/>
            <a:ext cx="1456483" cy="436028"/>
            <a:chOff x="2906464" y="3248298"/>
            <a:chExt cx="1886168" cy="564662"/>
          </a:xfrm>
        </p:grpSpPr>
        <p:sp>
          <p:nvSpPr>
            <p:cNvPr id="25" name="Freeform: Shape 24">
              <a:extLst>
                <a:ext uri="{FF2B5EF4-FFF2-40B4-BE49-F238E27FC236}">
                  <a16:creationId xmlns:a16="http://schemas.microsoft.com/office/drawing/2014/main" id="{FCE6C775-AFF8-4EB7-8667-16634F8A6FD5}"/>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Rounded Corners 25">
              <a:extLst>
                <a:ext uri="{FF2B5EF4-FFF2-40B4-BE49-F238E27FC236}">
                  <a16:creationId xmlns:a16="http://schemas.microsoft.com/office/drawing/2014/main" id="{56CA46B4-331D-41DA-B1E9-C3650EFF5373}"/>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632A802-3551-43E5-9FB8-2E53BECC3CFC}"/>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222B8DB4-E5C1-4EFA-ACA0-4529878B4B15}"/>
              </a:ext>
            </a:extLst>
          </p:cNvPr>
          <p:cNvGrpSpPr/>
          <p:nvPr/>
        </p:nvGrpSpPr>
        <p:grpSpPr>
          <a:xfrm>
            <a:off x="-5096" y="2685555"/>
            <a:ext cx="1189372" cy="436028"/>
            <a:chOff x="-5096" y="2714130"/>
            <a:chExt cx="1189372" cy="436028"/>
          </a:xfrm>
        </p:grpSpPr>
        <p:sp>
          <p:nvSpPr>
            <p:cNvPr id="37" name="Freeform: Shape 36">
              <a:extLst>
                <a:ext uri="{FF2B5EF4-FFF2-40B4-BE49-F238E27FC236}">
                  <a16:creationId xmlns:a16="http://schemas.microsoft.com/office/drawing/2014/main" id="{FEAF8646-3245-4756-8FDA-BB41A7F10DC0}"/>
                </a:ext>
              </a:extLst>
            </p:cNvPr>
            <p:cNvSpPr/>
            <p:nvPr/>
          </p:nvSpPr>
          <p:spPr>
            <a:xfrm>
              <a:off x="123162" y="2714130"/>
              <a:ext cx="665744" cy="436028"/>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Rounded Corners 37">
              <a:extLst>
                <a:ext uri="{FF2B5EF4-FFF2-40B4-BE49-F238E27FC236}">
                  <a16:creationId xmlns:a16="http://schemas.microsoft.com/office/drawing/2014/main" id="{90EFAF4E-AF54-4DF3-B4E9-E492818EC9C1}"/>
                </a:ext>
              </a:extLst>
            </p:cNvPr>
            <p:cNvSpPr/>
            <p:nvPr/>
          </p:nvSpPr>
          <p:spPr>
            <a:xfrm>
              <a:off x="518532" y="2864608"/>
              <a:ext cx="665744" cy="129676"/>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020F0551-8190-429B-AF29-923FAE1DB67C}"/>
                </a:ext>
              </a:extLst>
            </p:cNvPr>
            <p:cNvSpPr/>
            <p:nvPr/>
          </p:nvSpPr>
          <p:spPr>
            <a:xfrm>
              <a:off x="-5096" y="2867306"/>
              <a:ext cx="398632" cy="129676"/>
            </a:xfrm>
            <a:custGeom>
              <a:avLst/>
              <a:gdLst>
                <a:gd name="connsiteX0" fmla="*/ 0 w 398632"/>
                <a:gd name="connsiteY0" fmla="*/ 0 h 129676"/>
                <a:gd name="connsiteX1" fmla="*/ 333794 w 398632"/>
                <a:gd name="connsiteY1" fmla="*/ 0 h 129676"/>
                <a:gd name="connsiteX2" fmla="*/ 398632 w 398632"/>
                <a:gd name="connsiteY2" fmla="*/ 64838 h 129676"/>
                <a:gd name="connsiteX3" fmla="*/ 333794 w 398632"/>
                <a:gd name="connsiteY3" fmla="*/ 129676 h 129676"/>
                <a:gd name="connsiteX4" fmla="*/ 0 w 398632"/>
                <a:gd name="connsiteY4" fmla="*/ 129676 h 12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32" h="129676">
                  <a:moveTo>
                    <a:pt x="0" y="0"/>
                  </a:moveTo>
                  <a:lnTo>
                    <a:pt x="333794" y="0"/>
                  </a:lnTo>
                  <a:cubicBezTo>
                    <a:pt x="369603" y="0"/>
                    <a:pt x="398632" y="29029"/>
                    <a:pt x="398632" y="64838"/>
                  </a:cubicBezTo>
                  <a:cubicBezTo>
                    <a:pt x="398632" y="100647"/>
                    <a:pt x="369603" y="129676"/>
                    <a:pt x="333794" y="129676"/>
                  </a:cubicBezTo>
                  <a:lnTo>
                    <a:pt x="0" y="129676"/>
                  </a:lnTo>
                  <a:close/>
                </a:path>
              </a:pathLst>
            </a:cu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4" name="TextBox 53">
            <a:extLst>
              <a:ext uri="{FF2B5EF4-FFF2-40B4-BE49-F238E27FC236}">
                <a16:creationId xmlns:a16="http://schemas.microsoft.com/office/drawing/2014/main" id="{CCE7301D-D758-419C-A246-5982E8990C68}"/>
              </a:ext>
            </a:extLst>
          </p:cNvPr>
          <p:cNvSpPr txBox="1"/>
          <p:nvPr/>
        </p:nvSpPr>
        <p:spPr>
          <a:xfrm>
            <a:off x="7823193" y="3057863"/>
            <a:ext cx="1057586"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2020</a:t>
            </a:r>
            <a:endParaRPr lang="ko-KR" altLang="en-US" sz="2000" b="1" dirty="0">
              <a:solidFill>
                <a:schemeClr val="bg1"/>
              </a:solidFill>
              <a:cs typeface="Arial" pitchFamily="34" charset="0"/>
            </a:endParaRPr>
          </a:p>
        </p:txBody>
      </p:sp>
      <p:sp>
        <p:nvSpPr>
          <p:cNvPr id="58" name="직사각형 113">
            <a:extLst>
              <a:ext uri="{FF2B5EF4-FFF2-40B4-BE49-F238E27FC236}">
                <a16:creationId xmlns:a16="http://schemas.microsoft.com/office/drawing/2014/main" id="{5F7907DB-ECA4-4D09-9FD1-B0FDD41C5B0A}"/>
              </a:ext>
            </a:extLst>
          </p:cNvPr>
          <p:cNvSpPr>
            <a:spLocks noChangeArrowheads="1"/>
          </p:cNvSpPr>
          <p:nvPr/>
        </p:nvSpPr>
        <p:spPr bwMode="auto">
          <a:xfrm>
            <a:off x="10086975" y="3057863"/>
            <a:ext cx="1041996"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2021</a:t>
            </a:r>
            <a:endParaRPr lang="ko-KR" altLang="en-US" sz="2000" dirty="0">
              <a:solidFill>
                <a:schemeClr val="bg1"/>
              </a:solidFill>
            </a:endParaRPr>
          </a:p>
        </p:txBody>
      </p:sp>
      <p:sp>
        <p:nvSpPr>
          <p:cNvPr id="60" name="TextBox 59">
            <a:extLst>
              <a:ext uri="{FF2B5EF4-FFF2-40B4-BE49-F238E27FC236}">
                <a16:creationId xmlns:a16="http://schemas.microsoft.com/office/drawing/2014/main" id="{C29ACBA1-9CF2-4CC6-800B-4082022FEC84}"/>
              </a:ext>
            </a:extLst>
          </p:cNvPr>
          <p:cNvSpPr txBox="1"/>
          <p:nvPr/>
        </p:nvSpPr>
        <p:spPr>
          <a:xfrm>
            <a:off x="10079594" y="2403159"/>
            <a:ext cx="1056759" cy="277000"/>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sp>
        <p:nvSpPr>
          <p:cNvPr id="63" name="TextBox 62">
            <a:extLst>
              <a:ext uri="{FF2B5EF4-FFF2-40B4-BE49-F238E27FC236}">
                <a16:creationId xmlns:a16="http://schemas.microsoft.com/office/drawing/2014/main" id="{DC059551-B779-47CF-8F18-236F4DE3A104}"/>
              </a:ext>
            </a:extLst>
          </p:cNvPr>
          <p:cNvSpPr txBox="1"/>
          <p:nvPr/>
        </p:nvSpPr>
        <p:spPr>
          <a:xfrm>
            <a:off x="7823607" y="2330946"/>
            <a:ext cx="1056759" cy="277000"/>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sp>
        <p:nvSpPr>
          <p:cNvPr id="5" name="Metin kutusu 4">
            <a:extLst>
              <a:ext uri="{FF2B5EF4-FFF2-40B4-BE49-F238E27FC236}">
                <a16:creationId xmlns:a16="http://schemas.microsoft.com/office/drawing/2014/main" id="{0E163A21-67B1-4761-BED3-53DE2710AF9C}"/>
              </a:ext>
            </a:extLst>
          </p:cNvPr>
          <p:cNvSpPr txBox="1"/>
          <p:nvPr/>
        </p:nvSpPr>
        <p:spPr>
          <a:xfrm>
            <a:off x="4619312" y="3850013"/>
            <a:ext cx="7572688" cy="2031325"/>
          </a:xfrm>
          <a:prstGeom prst="rect">
            <a:avLst/>
          </a:prstGeom>
          <a:noFill/>
        </p:spPr>
        <p:txBody>
          <a:bodyPr wrap="square" rtlCol="0">
            <a:spAutoFit/>
          </a:bodyPr>
          <a:lstStyle/>
          <a:p>
            <a:r>
              <a:rPr lang="en-US" dirty="0"/>
              <a:t>Blockchain technology has come to a very important position today and with the development of this technology, its integration into many fields has increased. We believe that with this new technology, confidence will increase in the voting system.</a:t>
            </a:r>
            <a:r>
              <a:rPr lang="tr-TR" dirty="0"/>
              <a:t> </a:t>
            </a:r>
            <a:r>
              <a:rPr lang="tr-TR" dirty="0" err="1"/>
              <a:t>In</a:t>
            </a:r>
            <a:r>
              <a:rPr lang="tr-TR" dirty="0"/>
              <a:t> </a:t>
            </a:r>
            <a:r>
              <a:rPr lang="tr-TR" dirty="0" err="1"/>
              <a:t>addition</a:t>
            </a:r>
            <a:r>
              <a:rPr lang="tr-TR" dirty="0"/>
              <a:t>,</a:t>
            </a:r>
            <a:r>
              <a:rPr lang="en-US" dirty="0"/>
              <a:t> </a:t>
            </a:r>
            <a:r>
              <a:rPr lang="tr-TR" dirty="0"/>
              <a:t>v</a:t>
            </a:r>
            <a:r>
              <a:rPr lang="en-US" dirty="0" err="1"/>
              <a:t>oting</a:t>
            </a:r>
            <a:r>
              <a:rPr lang="en-US" dirty="0"/>
              <a:t> system technologies have developed and technological methods such as electronic voting machines and remote voting over the internet have developed.</a:t>
            </a:r>
          </a:p>
          <a:p>
            <a:endParaRPr lang="tr-TR" dirty="0"/>
          </a:p>
        </p:txBody>
      </p:sp>
      <p:pic>
        <p:nvPicPr>
          <p:cNvPr id="1026" name="Picture 2" descr="Electronic Voting Machine - General Q/A - Election Commission of India">
            <a:extLst>
              <a:ext uri="{FF2B5EF4-FFF2-40B4-BE49-F238E27FC236}">
                <a16:creationId xmlns:a16="http://schemas.microsoft.com/office/drawing/2014/main" id="{28F50A25-94D8-4FE4-B7E9-B6A34EDC3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212" y="4016697"/>
            <a:ext cx="3367871" cy="175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234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normAutofit fontScale="92500" lnSpcReduction="10000"/>
          </a:bodyPr>
          <a:lstStyle/>
          <a:p>
            <a:r>
              <a:rPr lang="tr-TR" dirty="0"/>
              <a:t>VOTING SYSTEM</a:t>
            </a:r>
            <a:endParaRPr lang="en-US" dirty="0"/>
          </a:p>
        </p:txBody>
      </p:sp>
      <p:sp>
        <p:nvSpPr>
          <p:cNvPr id="3" name="Rectangle: Rounded Corners 2">
            <a:extLst>
              <a:ext uri="{FF2B5EF4-FFF2-40B4-BE49-F238E27FC236}">
                <a16:creationId xmlns:a16="http://schemas.microsoft.com/office/drawing/2014/main" id="{63C4A58B-7EBE-45E6-A5D8-602EBF410DD4}"/>
              </a:ext>
            </a:extLst>
          </p:cNvPr>
          <p:cNvSpPr/>
          <p:nvPr/>
        </p:nvSpPr>
        <p:spPr>
          <a:xfrm>
            <a:off x="934772" y="2254313"/>
            <a:ext cx="1298512" cy="1298512"/>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6F0F53E-0E01-4B73-A5B3-4D84BFB75242}"/>
              </a:ext>
            </a:extLst>
          </p:cNvPr>
          <p:cNvSpPr/>
          <p:nvPr/>
        </p:nvSpPr>
        <p:spPr>
          <a:xfrm>
            <a:off x="3190758" y="2254313"/>
            <a:ext cx="1298512" cy="1298512"/>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F1B1A48C-CE05-45EB-A351-8D8FB0C1E815}"/>
              </a:ext>
            </a:extLst>
          </p:cNvPr>
          <p:cNvSpPr/>
          <p:nvPr/>
        </p:nvSpPr>
        <p:spPr>
          <a:xfrm>
            <a:off x="5446744" y="2254313"/>
            <a:ext cx="1298512" cy="129851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E74F816-0D48-4047-8AE1-670C59DEC6B0}"/>
              </a:ext>
            </a:extLst>
          </p:cNvPr>
          <p:cNvSpPr/>
          <p:nvPr/>
        </p:nvSpPr>
        <p:spPr>
          <a:xfrm>
            <a:off x="7702730" y="2254313"/>
            <a:ext cx="1298512" cy="129851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866DA00-A0BD-4A0F-95E4-E37FDC7D6876}"/>
              </a:ext>
            </a:extLst>
          </p:cNvPr>
          <p:cNvGrpSpPr/>
          <p:nvPr/>
        </p:nvGrpSpPr>
        <p:grpSpPr>
          <a:xfrm>
            <a:off x="1983779" y="2685555"/>
            <a:ext cx="1456483" cy="436028"/>
            <a:chOff x="2906464" y="3248298"/>
            <a:chExt cx="1886168" cy="564662"/>
          </a:xfrm>
        </p:grpSpPr>
        <p:sp>
          <p:nvSpPr>
            <p:cNvPr id="13" name="Freeform: Shape 12">
              <a:extLst>
                <a:ext uri="{FF2B5EF4-FFF2-40B4-BE49-F238E27FC236}">
                  <a16:creationId xmlns:a16="http://schemas.microsoft.com/office/drawing/2014/main" id="{B0453FE2-C092-48C7-81F8-3AAEA800BA8C}"/>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Rounded Corners 3">
              <a:extLst>
                <a:ext uri="{FF2B5EF4-FFF2-40B4-BE49-F238E27FC236}">
                  <a16:creationId xmlns:a16="http://schemas.microsoft.com/office/drawing/2014/main" id="{91F60499-8EC7-42B8-8ABD-547E6BBC3E50}"/>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5169596-FA3A-4FED-BF00-A2D3C2CA7CC5}"/>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47F8A02-B6CC-4A16-8F16-F3EC8B0BFF4D}"/>
              </a:ext>
            </a:extLst>
          </p:cNvPr>
          <p:cNvGrpSpPr/>
          <p:nvPr/>
        </p:nvGrpSpPr>
        <p:grpSpPr>
          <a:xfrm>
            <a:off x="4239765" y="2685555"/>
            <a:ext cx="1456483" cy="436028"/>
            <a:chOff x="2906464" y="3248298"/>
            <a:chExt cx="1886168" cy="564662"/>
          </a:xfrm>
        </p:grpSpPr>
        <p:sp>
          <p:nvSpPr>
            <p:cNvPr id="25" name="Freeform: Shape 24">
              <a:extLst>
                <a:ext uri="{FF2B5EF4-FFF2-40B4-BE49-F238E27FC236}">
                  <a16:creationId xmlns:a16="http://schemas.microsoft.com/office/drawing/2014/main" id="{FCE6C775-AFF8-4EB7-8667-16634F8A6FD5}"/>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Rounded Corners 25">
              <a:extLst>
                <a:ext uri="{FF2B5EF4-FFF2-40B4-BE49-F238E27FC236}">
                  <a16:creationId xmlns:a16="http://schemas.microsoft.com/office/drawing/2014/main" id="{56CA46B4-331D-41DA-B1E9-C3650EFF5373}"/>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632A802-3551-43E5-9FB8-2E53BECC3CFC}"/>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F7D9BE3-0439-4B41-A90E-F64A9F794BC1}"/>
              </a:ext>
            </a:extLst>
          </p:cNvPr>
          <p:cNvGrpSpPr/>
          <p:nvPr/>
        </p:nvGrpSpPr>
        <p:grpSpPr>
          <a:xfrm>
            <a:off x="6495751" y="2685555"/>
            <a:ext cx="1456483" cy="436028"/>
            <a:chOff x="2906464" y="3248298"/>
            <a:chExt cx="1886168" cy="564662"/>
          </a:xfrm>
        </p:grpSpPr>
        <p:sp>
          <p:nvSpPr>
            <p:cNvPr id="29" name="Freeform: Shape 28">
              <a:extLst>
                <a:ext uri="{FF2B5EF4-FFF2-40B4-BE49-F238E27FC236}">
                  <a16:creationId xmlns:a16="http://schemas.microsoft.com/office/drawing/2014/main" id="{30C43617-6786-45DB-BD04-A080F9E5B2C6}"/>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Rounded Corners 29">
              <a:extLst>
                <a:ext uri="{FF2B5EF4-FFF2-40B4-BE49-F238E27FC236}">
                  <a16:creationId xmlns:a16="http://schemas.microsoft.com/office/drawing/2014/main" id="{B36E8CCC-A76A-4DE4-BEA6-0DFB2FC6DFF9}"/>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5009A02A-D3DF-4B3A-90F5-7C36102AF9EF}"/>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222B8DB4-E5C1-4EFA-ACA0-4529878B4B15}"/>
              </a:ext>
            </a:extLst>
          </p:cNvPr>
          <p:cNvGrpSpPr/>
          <p:nvPr/>
        </p:nvGrpSpPr>
        <p:grpSpPr>
          <a:xfrm>
            <a:off x="-5096" y="2685555"/>
            <a:ext cx="1189372" cy="436028"/>
            <a:chOff x="-5096" y="2714130"/>
            <a:chExt cx="1189372" cy="436028"/>
          </a:xfrm>
        </p:grpSpPr>
        <p:sp>
          <p:nvSpPr>
            <p:cNvPr id="37" name="Freeform: Shape 36">
              <a:extLst>
                <a:ext uri="{FF2B5EF4-FFF2-40B4-BE49-F238E27FC236}">
                  <a16:creationId xmlns:a16="http://schemas.microsoft.com/office/drawing/2014/main" id="{FEAF8646-3245-4756-8FDA-BB41A7F10DC0}"/>
                </a:ext>
              </a:extLst>
            </p:cNvPr>
            <p:cNvSpPr/>
            <p:nvPr/>
          </p:nvSpPr>
          <p:spPr>
            <a:xfrm>
              <a:off x="123162" y="2714130"/>
              <a:ext cx="665744" cy="436028"/>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Rounded Corners 37">
              <a:extLst>
                <a:ext uri="{FF2B5EF4-FFF2-40B4-BE49-F238E27FC236}">
                  <a16:creationId xmlns:a16="http://schemas.microsoft.com/office/drawing/2014/main" id="{90EFAF4E-AF54-4DF3-B4E9-E492818EC9C1}"/>
                </a:ext>
              </a:extLst>
            </p:cNvPr>
            <p:cNvSpPr/>
            <p:nvPr/>
          </p:nvSpPr>
          <p:spPr>
            <a:xfrm>
              <a:off x="518532" y="2864608"/>
              <a:ext cx="665744" cy="129676"/>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020F0551-8190-429B-AF29-923FAE1DB67C}"/>
                </a:ext>
              </a:extLst>
            </p:cNvPr>
            <p:cNvSpPr/>
            <p:nvPr/>
          </p:nvSpPr>
          <p:spPr>
            <a:xfrm>
              <a:off x="-5096" y="2867306"/>
              <a:ext cx="398632" cy="129676"/>
            </a:xfrm>
            <a:custGeom>
              <a:avLst/>
              <a:gdLst>
                <a:gd name="connsiteX0" fmla="*/ 0 w 398632"/>
                <a:gd name="connsiteY0" fmla="*/ 0 h 129676"/>
                <a:gd name="connsiteX1" fmla="*/ 333794 w 398632"/>
                <a:gd name="connsiteY1" fmla="*/ 0 h 129676"/>
                <a:gd name="connsiteX2" fmla="*/ 398632 w 398632"/>
                <a:gd name="connsiteY2" fmla="*/ 64838 h 129676"/>
                <a:gd name="connsiteX3" fmla="*/ 333794 w 398632"/>
                <a:gd name="connsiteY3" fmla="*/ 129676 h 129676"/>
                <a:gd name="connsiteX4" fmla="*/ 0 w 398632"/>
                <a:gd name="connsiteY4" fmla="*/ 129676 h 12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32" h="129676">
                  <a:moveTo>
                    <a:pt x="0" y="0"/>
                  </a:moveTo>
                  <a:lnTo>
                    <a:pt x="333794" y="0"/>
                  </a:lnTo>
                  <a:cubicBezTo>
                    <a:pt x="369603" y="0"/>
                    <a:pt x="398632" y="29029"/>
                    <a:pt x="398632" y="64838"/>
                  </a:cubicBezTo>
                  <a:cubicBezTo>
                    <a:pt x="398632" y="100647"/>
                    <a:pt x="369603" y="129676"/>
                    <a:pt x="333794" y="129676"/>
                  </a:cubicBezTo>
                  <a:lnTo>
                    <a:pt x="0" y="129676"/>
                  </a:lnTo>
                  <a:close/>
                </a:path>
              </a:pathLst>
            </a:cu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Metin kutusu 4">
            <a:extLst>
              <a:ext uri="{FF2B5EF4-FFF2-40B4-BE49-F238E27FC236}">
                <a16:creationId xmlns:a16="http://schemas.microsoft.com/office/drawing/2014/main" id="{6EA80B71-EE5B-4AD9-9470-5131C0308CCC}"/>
              </a:ext>
            </a:extLst>
          </p:cNvPr>
          <p:cNvSpPr txBox="1"/>
          <p:nvPr/>
        </p:nvSpPr>
        <p:spPr>
          <a:xfrm>
            <a:off x="4905508" y="3889594"/>
            <a:ext cx="6357668" cy="1754326"/>
          </a:xfrm>
          <a:prstGeom prst="rect">
            <a:avLst/>
          </a:prstGeom>
          <a:noFill/>
        </p:spPr>
        <p:txBody>
          <a:bodyPr wrap="square" rtlCol="0">
            <a:spAutoFit/>
          </a:bodyPr>
          <a:lstStyle/>
          <a:p>
            <a:r>
              <a:rPr lang="tr-TR" b="0" i="0" dirty="0">
                <a:solidFill>
                  <a:srgbClr val="111111"/>
                </a:solidFill>
                <a:effectLst/>
                <a:latin typeface="SourceSansPro"/>
              </a:rPr>
              <a:t>T</a:t>
            </a:r>
            <a:r>
              <a:rPr lang="en-US" b="0" i="0" dirty="0">
                <a:solidFill>
                  <a:srgbClr val="111111"/>
                </a:solidFill>
                <a:effectLst/>
                <a:latin typeface="SourceSansPro"/>
              </a:rPr>
              <a:t>he innovation with a blockchain is that it guarantees the fidelity and security of a record of data and generates trust without the need for a trusted third party.</a:t>
            </a:r>
            <a:r>
              <a:rPr lang="tr-TR" b="0" i="0" dirty="0">
                <a:solidFill>
                  <a:srgbClr val="111111"/>
                </a:solidFill>
                <a:effectLst/>
                <a:latin typeface="SourceSansPro"/>
              </a:rPr>
              <a:t> </a:t>
            </a:r>
            <a:r>
              <a:rPr lang="en-US" dirty="0"/>
              <a:t>It is unthinkable that the election system technologies are not affected by this new technology. In this study, a model suitable for modern and democratic criteria is presented by utilizing the benefits of blockchain technology.</a:t>
            </a:r>
          </a:p>
        </p:txBody>
      </p:sp>
      <p:pic>
        <p:nvPicPr>
          <p:cNvPr id="7" name="Resim 6">
            <a:extLst>
              <a:ext uri="{FF2B5EF4-FFF2-40B4-BE49-F238E27FC236}">
                <a16:creationId xmlns:a16="http://schemas.microsoft.com/office/drawing/2014/main" id="{EAC771E3-2A64-4FEA-B81F-32B8B0BAD663}"/>
              </a:ext>
            </a:extLst>
          </p:cNvPr>
          <p:cNvPicPr>
            <a:picLocks noChangeAspect="1"/>
          </p:cNvPicPr>
          <p:nvPr/>
        </p:nvPicPr>
        <p:blipFill>
          <a:blip r:embed="rId2"/>
          <a:stretch>
            <a:fillRect/>
          </a:stretch>
        </p:blipFill>
        <p:spPr>
          <a:xfrm>
            <a:off x="788906" y="3803625"/>
            <a:ext cx="3588590" cy="2322029"/>
          </a:xfrm>
          <a:prstGeom prst="rect">
            <a:avLst/>
          </a:prstGeom>
        </p:spPr>
      </p:pic>
    </p:spTree>
    <p:extLst>
      <p:ext uri="{BB962C8B-B14F-4D97-AF65-F5344CB8AC3E}">
        <p14:creationId xmlns:p14="http://schemas.microsoft.com/office/powerpoint/2010/main" val="22192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tr-TR" dirty="0"/>
              <a:t>VOTING SYSTEM PROPOSED MODEL</a:t>
            </a:r>
            <a:endParaRPr lang="en-US" dirty="0"/>
          </a:p>
        </p:txBody>
      </p:sp>
      <p:grpSp>
        <p:nvGrpSpPr>
          <p:cNvPr id="3" name="Group 2">
            <a:extLst>
              <a:ext uri="{FF2B5EF4-FFF2-40B4-BE49-F238E27FC236}">
                <a16:creationId xmlns:a16="http://schemas.microsoft.com/office/drawing/2014/main" id="{AAEE3848-6E4C-404F-83FB-AB21634A5EFA}"/>
              </a:ext>
            </a:extLst>
          </p:cNvPr>
          <p:cNvGrpSpPr/>
          <p:nvPr/>
        </p:nvGrpSpPr>
        <p:grpSpPr>
          <a:xfrm>
            <a:off x="3498732" y="3761070"/>
            <a:ext cx="2339153" cy="651000"/>
            <a:chOff x="1080045" y="1858541"/>
            <a:chExt cx="2339153" cy="651000"/>
          </a:xfrm>
        </p:grpSpPr>
        <p:sp>
          <p:nvSpPr>
            <p:cNvPr id="4" name="TextBox 3">
              <a:extLst>
                <a:ext uri="{FF2B5EF4-FFF2-40B4-BE49-F238E27FC236}">
                  <a16:creationId xmlns:a16="http://schemas.microsoft.com/office/drawing/2014/main" id="{190337EC-A9D7-47C5-9458-45CC30B60FFC}"/>
                </a:ext>
              </a:extLst>
            </p:cNvPr>
            <p:cNvSpPr txBox="1"/>
            <p:nvPr/>
          </p:nvSpPr>
          <p:spPr>
            <a:xfrm>
              <a:off x="1080045" y="1858541"/>
              <a:ext cx="728739" cy="646331"/>
            </a:xfrm>
            <a:prstGeom prst="rect">
              <a:avLst/>
            </a:prstGeom>
            <a:noFill/>
          </p:spPr>
          <p:txBody>
            <a:bodyPr wrap="square" rtlCol="0">
              <a:spAutoFit/>
            </a:bodyPr>
            <a:lstStyle/>
            <a:p>
              <a:pPr algn="ctr"/>
              <a:r>
                <a:rPr lang="en-US" altLang="ko-KR" sz="3600" b="1" dirty="0">
                  <a:solidFill>
                    <a:schemeClr val="accent2"/>
                  </a:solidFill>
                </a:rPr>
                <a:t>02</a:t>
              </a:r>
              <a:endParaRPr lang="ko-KR" altLang="en-US" sz="3600" b="1" dirty="0">
                <a:solidFill>
                  <a:schemeClr val="accent2"/>
                </a:solidFill>
              </a:endParaRPr>
            </a:p>
          </p:txBody>
        </p:sp>
        <p:sp>
          <p:nvSpPr>
            <p:cNvPr id="5" name="TextBox 4">
              <a:extLst>
                <a:ext uri="{FF2B5EF4-FFF2-40B4-BE49-F238E27FC236}">
                  <a16:creationId xmlns:a16="http://schemas.microsoft.com/office/drawing/2014/main" id="{E99239C8-0F49-486E-BB56-ACAC8F57FC88}"/>
                </a:ext>
              </a:extLst>
            </p:cNvPr>
            <p:cNvSpPr txBox="1"/>
            <p:nvPr/>
          </p:nvSpPr>
          <p:spPr>
            <a:xfrm>
              <a:off x="1729345" y="2232542"/>
              <a:ext cx="1689853" cy="276999"/>
            </a:xfrm>
            <a:prstGeom prst="rect">
              <a:avLst/>
            </a:prstGeom>
            <a:noFill/>
          </p:spPr>
          <p:txBody>
            <a:bodyPr wrap="square" rtlCol="0">
              <a:spAutoFit/>
            </a:bodyPr>
            <a:lstStyle/>
            <a:p>
              <a:endParaRPr lang="en-US" altLang="ko-KR" sz="1200" dirty="0">
                <a:solidFill>
                  <a:schemeClr val="tx1">
                    <a:lumMod val="75000"/>
                    <a:lumOff val="25000"/>
                  </a:schemeClr>
                </a:solidFill>
              </a:endParaRPr>
            </a:p>
          </p:txBody>
        </p:sp>
        <p:sp>
          <p:nvSpPr>
            <p:cNvPr id="6" name="TextBox 5">
              <a:extLst>
                <a:ext uri="{FF2B5EF4-FFF2-40B4-BE49-F238E27FC236}">
                  <a16:creationId xmlns:a16="http://schemas.microsoft.com/office/drawing/2014/main" id="{1266329A-9051-4C62-B5C3-7A053217E762}"/>
                </a:ext>
              </a:extLst>
            </p:cNvPr>
            <p:cNvSpPr txBox="1"/>
            <p:nvPr/>
          </p:nvSpPr>
          <p:spPr>
            <a:xfrm>
              <a:off x="1719821" y="1986321"/>
              <a:ext cx="1654955" cy="307777"/>
            </a:xfrm>
            <a:prstGeom prst="rect">
              <a:avLst/>
            </a:prstGeom>
            <a:noFill/>
          </p:spPr>
          <p:txBody>
            <a:bodyPr wrap="square" lIns="108000" rIns="108000" rtlCol="0">
              <a:spAutoFit/>
            </a:bodyPr>
            <a:lstStyle/>
            <a:p>
              <a:r>
                <a:rPr lang="tr-TR" altLang="ko-KR" sz="1400" b="1" dirty="0">
                  <a:solidFill>
                    <a:schemeClr val="tx1">
                      <a:lumMod val="65000"/>
                      <a:lumOff val="35000"/>
                    </a:schemeClr>
                  </a:solidFill>
                </a:rPr>
                <a:t>VOTING</a:t>
              </a:r>
              <a:endParaRPr lang="ko-KR" altLang="en-US" sz="1400" b="1" dirty="0">
                <a:solidFill>
                  <a:schemeClr val="tx1">
                    <a:lumMod val="65000"/>
                    <a:lumOff val="35000"/>
                  </a:schemeClr>
                </a:solidFill>
              </a:endParaRPr>
            </a:p>
          </p:txBody>
        </p:sp>
      </p:grpSp>
      <p:grpSp>
        <p:nvGrpSpPr>
          <p:cNvPr id="7" name="Group 6">
            <a:extLst>
              <a:ext uri="{FF2B5EF4-FFF2-40B4-BE49-F238E27FC236}">
                <a16:creationId xmlns:a16="http://schemas.microsoft.com/office/drawing/2014/main" id="{30B822E6-38D5-4B59-A63D-C02B0A1E8757}"/>
              </a:ext>
            </a:extLst>
          </p:cNvPr>
          <p:cNvGrpSpPr/>
          <p:nvPr/>
        </p:nvGrpSpPr>
        <p:grpSpPr>
          <a:xfrm>
            <a:off x="6245230" y="3761070"/>
            <a:ext cx="2339153" cy="651000"/>
            <a:chOff x="1080045" y="1858541"/>
            <a:chExt cx="2339153" cy="651000"/>
          </a:xfrm>
        </p:grpSpPr>
        <p:sp>
          <p:nvSpPr>
            <p:cNvPr id="8" name="TextBox 7">
              <a:extLst>
                <a:ext uri="{FF2B5EF4-FFF2-40B4-BE49-F238E27FC236}">
                  <a16:creationId xmlns:a16="http://schemas.microsoft.com/office/drawing/2014/main" id="{55584A91-24A7-4CC3-899B-4880B67DA4F9}"/>
                </a:ext>
              </a:extLst>
            </p:cNvPr>
            <p:cNvSpPr txBox="1"/>
            <p:nvPr/>
          </p:nvSpPr>
          <p:spPr>
            <a:xfrm>
              <a:off x="1080045" y="1858541"/>
              <a:ext cx="728739" cy="646331"/>
            </a:xfrm>
            <a:prstGeom prst="rect">
              <a:avLst/>
            </a:prstGeom>
            <a:noFill/>
          </p:spPr>
          <p:txBody>
            <a:bodyPr wrap="square" rtlCol="0">
              <a:spAutoFit/>
            </a:bodyPr>
            <a:lstStyle/>
            <a:p>
              <a:pPr algn="ctr"/>
              <a:r>
                <a:rPr lang="en-US" altLang="ko-KR" sz="3600" b="1" dirty="0">
                  <a:solidFill>
                    <a:schemeClr val="accent3"/>
                  </a:solidFill>
                </a:rPr>
                <a:t>03</a:t>
              </a:r>
              <a:endParaRPr lang="ko-KR" altLang="en-US" sz="3600" b="1" dirty="0">
                <a:solidFill>
                  <a:schemeClr val="accent3"/>
                </a:solidFill>
              </a:endParaRPr>
            </a:p>
          </p:txBody>
        </p:sp>
        <p:sp>
          <p:nvSpPr>
            <p:cNvPr id="9" name="TextBox 8">
              <a:extLst>
                <a:ext uri="{FF2B5EF4-FFF2-40B4-BE49-F238E27FC236}">
                  <a16:creationId xmlns:a16="http://schemas.microsoft.com/office/drawing/2014/main" id="{69EAE5BC-EF51-4B46-9EAC-C74F8F457F46}"/>
                </a:ext>
              </a:extLst>
            </p:cNvPr>
            <p:cNvSpPr txBox="1"/>
            <p:nvPr/>
          </p:nvSpPr>
          <p:spPr>
            <a:xfrm>
              <a:off x="1729345" y="2232542"/>
              <a:ext cx="1689853" cy="276999"/>
            </a:xfrm>
            <a:prstGeom prst="rect">
              <a:avLst/>
            </a:prstGeom>
            <a:noFill/>
          </p:spPr>
          <p:txBody>
            <a:bodyPr wrap="square" rtlCol="0">
              <a:spAutoFit/>
            </a:bodyPr>
            <a:lstStyle/>
            <a:p>
              <a:endParaRPr lang="en-US" altLang="ko-KR" sz="1200" dirty="0">
                <a:solidFill>
                  <a:schemeClr val="tx1">
                    <a:lumMod val="75000"/>
                    <a:lumOff val="25000"/>
                  </a:schemeClr>
                </a:solidFill>
              </a:endParaRPr>
            </a:p>
          </p:txBody>
        </p:sp>
        <p:sp>
          <p:nvSpPr>
            <p:cNvPr id="10" name="TextBox 9">
              <a:extLst>
                <a:ext uri="{FF2B5EF4-FFF2-40B4-BE49-F238E27FC236}">
                  <a16:creationId xmlns:a16="http://schemas.microsoft.com/office/drawing/2014/main" id="{CA39AC5E-5C8F-46BC-A14C-F8DD44932770}"/>
                </a:ext>
              </a:extLst>
            </p:cNvPr>
            <p:cNvSpPr txBox="1"/>
            <p:nvPr/>
          </p:nvSpPr>
          <p:spPr>
            <a:xfrm>
              <a:off x="1719821" y="1986321"/>
              <a:ext cx="1654955" cy="276999"/>
            </a:xfrm>
            <a:prstGeom prst="rect">
              <a:avLst/>
            </a:prstGeom>
            <a:noFill/>
          </p:spPr>
          <p:txBody>
            <a:bodyPr wrap="square" lIns="108000" rIns="108000" rtlCol="0">
              <a:spAutoFit/>
            </a:bodyPr>
            <a:lstStyle/>
            <a:p>
              <a:r>
                <a:rPr lang="tr-TR" altLang="ko-KR" sz="1200" b="1" dirty="0">
                  <a:solidFill>
                    <a:schemeClr val="tx1">
                      <a:lumMod val="65000"/>
                      <a:lumOff val="35000"/>
                    </a:schemeClr>
                  </a:solidFill>
                </a:rPr>
                <a:t>COUNTING OF VOTES</a:t>
              </a:r>
              <a:endParaRPr lang="ko-KR" altLang="en-US" sz="1200" b="1" dirty="0">
                <a:solidFill>
                  <a:schemeClr val="tx1">
                    <a:lumMod val="65000"/>
                    <a:lumOff val="35000"/>
                  </a:schemeClr>
                </a:solidFill>
              </a:endParaRPr>
            </a:p>
          </p:txBody>
        </p:sp>
      </p:grpSp>
      <p:grpSp>
        <p:nvGrpSpPr>
          <p:cNvPr id="11" name="Group 10">
            <a:extLst>
              <a:ext uri="{FF2B5EF4-FFF2-40B4-BE49-F238E27FC236}">
                <a16:creationId xmlns:a16="http://schemas.microsoft.com/office/drawing/2014/main" id="{C6027F9B-E2C7-4CAE-879B-18A97CDEAE75}"/>
              </a:ext>
            </a:extLst>
          </p:cNvPr>
          <p:cNvGrpSpPr/>
          <p:nvPr/>
        </p:nvGrpSpPr>
        <p:grpSpPr>
          <a:xfrm>
            <a:off x="8991728" y="3761069"/>
            <a:ext cx="2339153" cy="2383188"/>
            <a:chOff x="1080045" y="1858541"/>
            <a:chExt cx="2339153" cy="646331"/>
          </a:xfrm>
        </p:grpSpPr>
        <p:sp>
          <p:nvSpPr>
            <p:cNvPr id="12" name="TextBox 11">
              <a:extLst>
                <a:ext uri="{FF2B5EF4-FFF2-40B4-BE49-F238E27FC236}">
                  <a16:creationId xmlns:a16="http://schemas.microsoft.com/office/drawing/2014/main" id="{2DA09D82-0195-4594-BC14-85FCA030B56C}"/>
                </a:ext>
              </a:extLst>
            </p:cNvPr>
            <p:cNvSpPr txBox="1"/>
            <p:nvPr/>
          </p:nvSpPr>
          <p:spPr>
            <a:xfrm>
              <a:off x="1080045" y="1858541"/>
              <a:ext cx="728739" cy="646331"/>
            </a:xfrm>
            <a:prstGeom prst="rect">
              <a:avLst/>
            </a:prstGeom>
            <a:noFill/>
          </p:spPr>
          <p:txBody>
            <a:bodyPr wrap="square" rtlCol="0">
              <a:spAutoFit/>
            </a:bodyPr>
            <a:lstStyle/>
            <a:p>
              <a:pPr algn="ctr"/>
              <a:r>
                <a:rPr lang="en-US" altLang="ko-KR" sz="3600" b="1" dirty="0">
                  <a:solidFill>
                    <a:schemeClr val="accent4"/>
                  </a:solidFill>
                </a:rPr>
                <a:t>04</a:t>
              </a:r>
              <a:endParaRPr lang="ko-KR" altLang="en-US" sz="3600" b="1" dirty="0">
                <a:solidFill>
                  <a:schemeClr val="accent4"/>
                </a:solidFill>
              </a:endParaRPr>
            </a:p>
          </p:txBody>
        </p:sp>
        <p:sp>
          <p:nvSpPr>
            <p:cNvPr id="13" name="TextBox 12">
              <a:extLst>
                <a:ext uri="{FF2B5EF4-FFF2-40B4-BE49-F238E27FC236}">
                  <a16:creationId xmlns:a16="http://schemas.microsoft.com/office/drawing/2014/main" id="{6D2BDC25-BB13-4BE0-90E0-21650055165E}"/>
                </a:ext>
              </a:extLst>
            </p:cNvPr>
            <p:cNvSpPr txBox="1"/>
            <p:nvPr/>
          </p:nvSpPr>
          <p:spPr>
            <a:xfrm>
              <a:off x="1569837" y="2160606"/>
              <a:ext cx="1849361" cy="75123"/>
            </a:xfrm>
            <a:prstGeom prst="rect">
              <a:avLst/>
            </a:prstGeom>
            <a:noFill/>
          </p:spPr>
          <p:txBody>
            <a:bodyPr wrap="square" rtlCol="0">
              <a:spAutoFit/>
            </a:bodyPr>
            <a:lstStyle/>
            <a:p>
              <a:endParaRPr lang="en-US" altLang="ko-KR" sz="1200" dirty="0">
                <a:solidFill>
                  <a:schemeClr val="tx1">
                    <a:lumMod val="75000"/>
                    <a:lumOff val="25000"/>
                  </a:schemeClr>
                </a:solidFill>
              </a:endParaRPr>
            </a:p>
          </p:txBody>
        </p:sp>
        <p:sp>
          <p:nvSpPr>
            <p:cNvPr id="14" name="TextBox 13">
              <a:extLst>
                <a:ext uri="{FF2B5EF4-FFF2-40B4-BE49-F238E27FC236}">
                  <a16:creationId xmlns:a16="http://schemas.microsoft.com/office/drawing/2014/main" id="{B6237FB5-4F09-42D7-92A5-DB8CCFE6C404}"/>
                </a:ext>
              </a:extLst>
            </p:cNvPr>
            <p:cNvSpPr txBox="1"/>
            <p:nvPr/>
          </p:nvSpPr>
          <p:spPr>
            <a:xfrm>
              <a:off x="1710045" y="1905432"/>
              <a:ext cx="1654955" cy="198374"/>
            </a:xfrm>
            <a:prstGeom prst="rect">
              <a:avLst/>
            </a:prstGeom>
            <a:noFill/>
          </p:spPr>
          <p:txBody>
            <a:bodyPr wrap="square" lIns="108000" rIns="108000" rtlCol="0">
              <a:spAutoFit/>
            </a:bodyPr>
            <a:lstStyle/>
            <a:p>
              <a:pPr algn="ctr"/>
              <a:r>
                <a:rPr lang="tr-TR" altLang="ko-KR" sz="1200" b="1" dirty="0">
                  <a:solidFill>
                    <a:schemeClr val="tx1">
                      <a:lumMod val="65000"/>
                      <a:lumOff val="35000"/>
                    </a:schemeClr>
                  </a:solidFill>
                </a:rPr>
                <a:t>ANNOUNCEMENT OF RESULTS</a:t>
              </a:r>
              <a:endParaRPr lang="ko-KR" altLang="en-US" sz="1200" b="1" dirty="0">
                <a:solidFill>
                  <a:schemeClr val="tx1">
                    <a:lumMod val="65000"/>
                    <a:lumOff val="35000"/>
                  </a:schemeClr>
                </a:solidFill>
              </a:endParaRPr>
            </a:p>
          </p:txBody>
        </p:sp>
      </p:grpSp>
      <p:sp>
        <p:nvSpPr>
          <p:cNvPr id="15" name="Rectangle 14">
            <a:extLst>
              <a:ext uri="{FF2B5EF4-FFF2-40B4-BE49-F238E27FC236}">
                <a16:creationId xmlns:a16="http://schemas.microsoft.com/office/drawing/2014/main" id="{D55C3902-6CEC-4EB8-B9E2-4DE492E5303D}"/>
              </a:ext>
            </a:extLst>
          </p:cNvPr>
          <p:cNvSpPr/>
          <p:nvPr/>
        </p:nvSpPr>
        <p:spPr>
          <a:xfrm>
            <a:off x="4372049" y="1939207"/>
            <a:ext cx="603968" cy="60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ectangle 15">
            <a:extLst>
              <a:ext uri="{FF2B5EF4-FFF2-40B4-BE49-F238E27FC236}">
                <a16:creationId xmlns:a16="http://schemas.microsoft.com/office/drawing/2014/main" id="{BBD69428-60AF-416D-B52B-B86C5B84E176}"/>
              </a:ext>
            </a:extLst>
          </p:cNvPr>
          <p:cNvSpPr/>
          <p:nvPr/>
        </p:nvSpPr>
        <p:spPr>
          <a:xfrm>
            <a:off x="7181876" y="1939207"/>
            <a:ext cx="603968" cy="603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Rectangle 16">
            <a:extLst>
              <a:ext uri="{FF2B5EF4-FFF2-40B4-BE49-F238E27FC236}">
                <a16:creationId xmlns:a16="http://schemas.microsoft.com/office/drawing/2014/main" id="{6CBE4A22-F231-49EC-BEBF-408DB01CD3F0}"/>
              </a:ext>
            </a:extLst>
          </p:cNvPr>
          <p:cNvSpPr/>
          <p:nvPr/>
        </p:nvSpPr>
        <p:spPr>
          <a:xfrm>
            <a:off x="10000584" y="1939207"/>
            <a:ext cx="603968" cy="603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18" name="Straight Connector 17">
            <a:extLst>
              <a:ext uri="{FF2B5EF4-FFF2-40B4-BE49-F238E27FC236}">
                <a16:creationId xmlns:a16="http://schemas.microsoft.com/office/drawing/2014/main" id="{BD89A3E7-BB87-4F94-8FD2-56D0BEC2FD6F}"/>
              </a:ext>
            </a:extLst>
          </p:cNvPr>
          <p:cNvCxnSpPr>
            <a:cxnSpLocks/>
          </p:cNvCxnSpPr>
          <p:nvPr/>
        </p:nvCxnSpPr>
        <p:spPr>
          <a:xfrm>
            <a:off x="5107766" y="2241191"/>
            <a:ext cx="1942363" cy="0"/>
          </a:xfrm>
          <a:prstGeom prst="line">
            <a:avLst/>
          </a:prstGeom>
          <a:ln w="1587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50011D-6034-4D77-BE0A-8CE8815F77F9}"/>
              </a:ext>
            </a:extLst>
          </p:cNvPr>
          <p:cNvCxnSpPr/>
          <p:nvPr/>
        </p:nvCxnSpPr>
        <p:spPr>
          <a:xfrm>
            <a:off x="7917591" y="2241191"/>
            <a:ext cx="1951244" cy="0"/>
          </a:xfrm>
          <a:prstGeom prst="line">
            <a:avLst/>
          </a:prstGeom>
          <a:ln w="1587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8DFCCA-7948-4BA7-896E-1E2E7718BD82}"/>
              </a:ext>
            </a:extLst>
          </p:cNvPr>
          <p:cNvCxnSpPr>
            <a:cxnSpLocks/>
          </p:cNvCxnSpPr>
          <p:nvPr/>
        </p:nvCxnSpPr>
        <p:spPr>
          <a:xfrm>
            <a:off x="10736300" y="2247569"/>
            <a:ext cx="1455701" cy="6376"/>
          </a:xfrm>
          <a:prstGeom prst="line">
            <a:avLst/>
          </a:prstGeom>
          <a:ln w="15875">
            <a:solidFill>
              <a:schemeClr val="bg1">
                <a:lumMod val="8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122B07C3-4C43-432A-AE1B-63E83F740B56}"/>
              </a:ext>
            </a:extLst>
          </p:cNvPr>
          <p:cNvGrpSpPr/>
          <p:nvPr/>
        </p:nvGrpSpPr>
        <p:grpSpPr>
          <a:xfrm>
            <a:off x="9294836" y="2940753"/>
            <a:ext cx="1793922" cy="600808"/>
            <a:chOff x="698919" y="3231434"/>
            <a:chExt cx="2170041" cy="726774"/>
          </a:xfrm>
        </p:grpSpPr>
        <p:sp>
          <p:nvSpPr>
            <p:cNvPr id="22" name="Rounded Rectangle 19">
              <a:extLst>
                <a:ext uri="{FF2B5EF4-FFF2-40B4-BE49-F238E27FC236}">
                  <a16:creationId xmlns:a16="http://schemas.microsoft.com/office/drawing/2014/main" id="{66E71AB3-5D74-4814-8DAF-D3A5BCEA56C6}"/>
                </a:ext>
              </a:extLst>
            </p:cNvPr>
            <p:cNvSpPr/>
            <p:nvPr/>
          </p:nvSpPr>
          <p:spPr>
            <a:xfrm rot="5400000">
              <a:off x="1547664" y="2636912"/>
              <a:ext cx="698376" cy="1944216"/>
            </a:xfrm>
            <a:prstGeom prst="roundRect">
              <a:avLst>
                <a:gd name="adj" fmla="val 50000"/>
              </a:avLst>
            </a:prstGeom>
            <a:noFill/>
            <a:ln w="241300">
              <a:gradFill flip="none" rotWithShape="1">
                <a:gsLst>
                  <a:gs pos="0">
                    <a:schemeClr val="accent4">
                      <a:lumMod val="72000"/>
                      <a:lumOff val="28000"/>
                    </a:schemeClr>
                  </a:gs>
                  <a:gs pos="48000">
                    <a:schemeClr val="accent4"/>
                  </a:gs>
                </a:gsLst>
                <a:lin ang="19200000" scaled="0"/>
                <a:tileRect/>
              </a:gra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3" name="Oval 22">
              <a:extLst>
                <a:ext uri="{FF2B5EF4-FFF2-40B4-BE49-F238E27FC236}">
                  <a16:creationId xmlns:a16="http://schemas.microsoft.com/office/drawing/2014/main" id="{026810D4-3796-448F-9C05-3A42DEB89438}"/>
                </a:ext>
              </a:extLst>
            </p:cNvPr>
            <p:cNvSpPr/>
            <p:nvPr/>
          </p:nvSpPr>
          <p:spPr>
            <a:xfrm rot="19002224">
              <a:off x="698919" y="3231434"/>
              <a:ext cx="648072" cy="190872"/>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4" name="Rounded Rectangle 4">
            <a:extLst>
              <a:ext uri="{FF2B5EF4-FFF2-40B4-BE49-F238E27FC236}">
                <a16:creationId xmlns:a16="http://schemas.microsoft.com/office/drawing/2014/main" id="{E7A9C9CC-9A04-4806-A599-E825A52136B3}"/>
              </a:ext>
            </a:extLst>
          </p:cNvPr>
          <p:cNvSpPr/>
          <p:nvPr/>
        </p:nvSpPr>
        <p:spPr>
          <a:xfrm rot="5400000">
            <a:off x="4396081" y="2452760"/>
            <a:ext cx="577331" cy="1607238"/>
          </a:xfrm>
          <a:prstGeom prst="roundRect">
            <a:avLst>
              <a:gd name="adj" fmla="val 50000"/>
            </a:avLst>
          </a:prstGeom>
          <a:noFill/>
          <a:ln w="241300">
            <a:gradFill flip="none" rotWithShape="1">
              <a:gsLst>
                <a:gs pos="0">
                  <a:schemeClr val="accent2">
                    <a:lumMod val="73000"/>
                    <a:lumOff val="27000"/>
                  </a:schemeClr>
                </a:gs>
                <a:gs pos="48000">
                  <a:schemeClr val="accent2"/>
                </a:gs>
              </a:gsLst>
              <a:lin ang="19200000" scaled="0"/>
              <a:tileRect/>
            </a:gra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Oval 24">
            <a:extLst>
              <a:ext uri="{FF2B5EF4-FFF2-40B4-BE49-F238E27FC236}">
                <a16:creationId xmlns:a16="http://schemas.microsoft.com/office/drawing/2014/main" id="{270ED947-7F8F-4B08-BE18-5FD8C20CB0AE}"/>
              </a:ext>
            </a:extLst>
          </p:cNvPr>
          <p:cNvSpPr/>
          <p:nvPr/>
        </p:nvSpPr>
        <p:spPr>
          <a:xfrm rot="19002224">
            <a:off x="3694444" y="2944238"/>
            <a:ext cx="535746" cy="157789"/>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26" name="Group 25">
            <a:extLst>
              <a:ext uri="{FF2B5EF4-FFF2-40B4-BE49-F238E27FC236}">
                <a16:creationId xmlns:a16="http://schemas.microsoft.com/office/drawing/2014/main" id="{5FDF2F5B-938D-4BCD-AAEC-92C99BF08EE1}"/>
              </a:ext>
            </a:extLst>
          </p:cNvPr>
          <p:cNvGrpSpPr/>
          <p:nvPr/>
        </p:nvGrpSpPr>
        <p:grpSpPr>
          <a:xfrm>
            <a:off x="6518924" y="2944237"/>
            <a:ext cx="1793922" cy="600808"/>
            <a:chOff x="698919" y="3231434"/>
            <a:chExt cx="2170041" cy="726774"/>
          </a:xfrm>
        </p:grpSpPr>
        <p:sp>
          <p:nvSpPr>
            <p:cNvPr id="27" name="Rounded Rectangle 9">
              <a:extLst>
                <a:ext uri="{FF2B5EF4-FFF2-40B4-BE49-F238E27FC236}">
                  <a16:creationId xmlns:a16="http://schemas.microsoft.com/office/drawing/2014/main" id="{6DE812A9-CB69-49D4-8BC0-D851E50205FF}"/>
                </a:ext>
              </a:extLst>
            </p:cNvPr>
            <p:cNvSpPr/>
            <p:nvPr/>
          </p:nvSpPr>
          <p:spPr>
            <a:xfrm rot="5400000">
              <a:off x="1547664" y="2636912"/>
              <a:ext cx="698376" cy="1944216"/>
            </a:xfrm>
            <a:prstGeom prst="roundRect">
              <a:avLst>
                <a:gd name="adj" fmla="val 50000"/>
              </a:avLst>
            </a:prstGeom>
            <a:noFill/>
            <a:ln w="241300">
              <a:gradFill flip="none" rotWithShape="1">
                <a:gsLst>
                  <a:gs pos="0">
                    <a:schemeClr val="accent3">
                      <a:lumMod val="73000"/>
                      <a:lumOff val="27000"/>
                    </a:schemeClr>
                  </a:gs>
                  <a:gs pos="48000">
                    <a:schemeClr val="accent3"/>
                  </a:gs>
                </a:gsLst>
                <a:lin ang="19200000" scaled="0"/>
                <a:tileRect/>
              </a:gra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id="{56EECC62-A568-4F0B-8CD4-EAB3126CDBE9}"/>
                </a:ext>
              </a:extLst>
            </p:cNvPr>
            <p:cNvSpPr/>
            <p:nvPr/>
          </p:nvSpPr>
          <p:spPr>
            <a:xfrm rot="19002224">
              <a:off x="698919" y="3231434"/>
              <a:ext cx="648072" cy="190872"/>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9" name="Rounded Rectangle 11">
            <a:extLst>
              <a:ext uri="{FF2B5EF4-FFF2-40B4-BE49-F238E27FC236}">
                <a16:creationId xmlns:a16="http://schemas.microsoft.com/office/drawing/2014/main" id="{B0E78FD3-2E5A-4EE9-BC8A-46CEBC4AD023}"/>
              </a:ext>
            </a:extLst>
          </p:cNvPr>
          <p:cNvSpPr/>
          <p:nvPr/>
        </p:nvSpPr>
        <p:spPr>
          <a:xfrm rot="5400000">
            <a:off x="5983632" y="2342110"/>
            <a:ext cx="217954" cy="1845347"/>
          </a:xfrm>
          <a:prstGeom prst="roundRect">
            <a:avLst>
              <a:gd name="adj" fmla="val 50000"/>
            </a:avLst>
          </a:prstGeom>
          <a:gradFill>
            <a:gsLst>
              <a:gs pos="0">
                <a:schemeClr val="bg1">
                  <a:lumMod val="88000"/>
                </a:schemeClr>
              </a:gs>
              <a:gs pos="48000">
                <a:schemeClr val="bg1">
                  <a:lumMod val="75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Oval 29">
            <a:extLst>
              <a:ext uri="{FF2B5EF4-FFF2-40B4-BE49-F238E27FC236}">
                <a16:creationId xmlns:a16="http://schemas.microsoft.com/office/drawing/2014/main" id="{A8FC2DA8-0A91-4B72-9785-3F3AAEC5D47D}"/>
              </a:ext>
            </a:extLst>
          </p:cNvPr>
          <p:cNvSpPr/>
          <p:nvPr/>
        </p:nvSpPr>
        <p:spPr>
          <a:xfrm rot="17406435">
            <a:off x="5084962" y="3165266"/>
            <a:ext cx="289614" cy="151784"/>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1" name="Group 30">
            <a:extLst>
              <a:ext uri="{FF2B5EF4-FFF2-40B4-BE49-F238E27FC236}">
                <a16:creationId xmlns:a16="http://schemas.microsoft.com/office/drawing/2014/main" id="{6047C8DA-8402-4753-A7BE-9C046C9F8183}"/>
              </a:ext>
            </a:extLst>
          </p:cNvPr>
          <p:cNvGrpSpPr/>
          <p:nvPr/>
        </p:nvGrpSpPr>
        <p:grpSpPr>
          <a:xfrm>
            <a:off x="7963328" y="3104226"/>
            <a:ext cx="1861406" cy="289614"/>
            <a:chOff x="2464343" y="3366786"/>
            <a:chExt cx="2251673" cy="350335"/>
          </a:xfrm>
        </p:grpSpPr>
        <p:sp>
          <p:nvSpPr>
            <p:cNvPr id="32" name="Rounded Rectangle 15">
              <a:extLst>
                <a:ext uri="{FF2B5EF4-FFF2-40B4-BE49-F238E27FC236}">
                  <a16:creationId xmlns:a16="http://schemas.microsoft.com/office/drawing/2014/main" id="{2358D446-E8A6-4030-B614-6EE3BC5D7B5D}"/>
                </a:ext>
              </a:extLst>
            </p:cNvPr>
            <p:cNvSpPr/>
            <p:nvPr/>
          </p:nvSpPr>
          <p:spPr>
            <a:xfrm rot="5400000">
              <a:off x="3468067" y="2454407"/>
              <a:ext cx="263650" cy="2232248"/>
            </a:xfrm>
            <a:prstGeom prst="roundRect">
              <a:avLst>
                <a:gd name="adj" fmla="val 50000"/>
              </a:avLst>
            </a:prstGeom>
            <a:gradFill>
              <a:gsLst>
                <a:gs pos="0">
                  <a:schemeClr val="bg1">
                    <a:lumMod val="85000"/>
                  </a:schemeClr>
                </a:gs>
                <a:gs pos="48000">
                  <a:schemeClr val="bg1">
                    <a:lumMod val="75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3" name="Oval 32">
              <a:extLst>
                <a:ext uri="{FF2B5EF4-FFF2-40B4-BE49-F238E27FC236}">
                  <a16:creationId xmlns:a16="http://schemas.microsoft.com/office/drawing/2014/main" id="{2349657F-7272-4D5C-86AE-6577C01A8197}"/>
                </a:ext>
              </a:extLst>
            </p:cNvPr>
            <p:cNvSpPr/>
            <p:nvPr/>
          </p:nvSpPr>
          <p:spPr>
            <a:xfrm rot="17406435">
              <a:off x="2380979" y="3450150"/>
              <a:ext cx="350335" cy="183608"/>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34" name="Oval 34">
            <a:extLst>
              <a:ext uri="{FF2B5EF4-FFF2-40B4-BE49-F238E27FC236}">
                <a16:creationId xmlns:a16="http://schemas.microsoft.com/office/drawing/2014/main" id="{3BDC78B5-6755-44E2-8E5C-BC93BEF8C7FC}"/>
              </a:ext>
            </a:extLst>
          </p:cNvPr>
          <p:cNvSpPr/>
          <p:nvPr/>
        </p:nvSpPr>
        <p:spPr>
          <a:xfrm>
            <a:off x="1581624" y="1939207"/>
            <a:ext cx="603968" cy="603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35" name="Straight Connector 38">
            <a:extLst>
              <a:ext uri="{FF2B5EF4-FFF2-40B4-BE49-F238E27FC236}">
                <a16:creationId xmlns:a16="http://schemas.microsoft.com/office/drawing/2014/main" id="{BD73A433-C37E-4158-852A-E4D7DDCD3B88}"/>
              </a:ext>
            </a:extLst>
          </p:cNvPr>
          <p:cNvCxnSpPr>
            <a:cxnSpLocks/>
          </p:cNvCxnSpPr>
          <p:nvPr/>
        </p:nvCxnSpPr>
        <p:spPr>
          <a:xfrm>
            <a:off x="2259475" y="2241191"/>
            <a:ext cx="1942363" cy="0"/>
          </a:xfrm>
          <a:prstGeom prst="line">
            <a:avLst/>
          </a:prstGeom>
          <a:ln w="1587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6" name="Rounded Rectangle 4">
            <a:extLst>
              <a:ext uri="{FF2B5EF4-FFF2-40B4-BE49-F238E27FC236}">
                <a16:creationId xmlns:a16="http://schemas.microsoft.com/office/drawing/2014/main" id="{4E3071B4-1619-47B8-89CD-472474F2300C}"/>
              </a:ext>
            </a:extLst>
          </p:cNvPr>
          <p:cNvSpPr/>
          <p:nvPr/>
        </p:nvSpPr>
        <p:spPr>
          <a:xfrm rot="5400000">
            <a:off x="1594943" y="2452760"/>
            <a:ext cx="577331" cy="1607238"/>
          </a:xfrm>
          <a:prstGeom prst="roundRect">
            <a:avLst>
              <a:gd name="adj" fmla="val 50000"/>
            </a:avLst>
          </a:prstGeom>
          <a:noFill/>
          <a:ln w="241300">
            <a:gradFill flip="none" rotWithShape="1">
              <a:gsLst>
                <a:gs pos="0">
                  <a:schemeClr val="accent1">
                    <a:lumMod val="73000"/>
                    <a:lumOff val="27000"/>
                  </a:schemeClr>
                </a:gs>
                <a:gs pos="48000">
                  <a:schemeClr val="accent1"/>
                </a:gs>
              </a:gsLst>
              <a:lin ang="19200000" scaled="0"/>
              <a:tileRect/>
            </a:gra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7" name="Rounded Rectangle 11">
            <a:extLst>
              <a:ext uri="{FF2B5EF4-FFF2-40B4-BE49-F238E27FC236}">
                <a16:creationId xmlns:a16="http://schemas.microsoft.com/office/drawing/2014/main" id="{F161E37E-FE2C-457D-872C-94DE86C1C337}"/>
              </a:ext>
            </a:extLst>
          </p:cNvPr>
          <p:cNvSpPr/>
          <p:nvPr/>
        </p:nvSpPr>
        <p:spPr>
          <a:xfrm rot="5400000">
            <a:off x="3182496" y="2342110"/>
            <a:ext cx="217954" cy="1845347"/>
          </a:xfrm>
          <a:prstGeom prst="roundRect">
            <a:avLst>
              <a:gd name="adj" fmla="val 50000"/>
            </a:avLst>
          </a:prstGeom>
          <a:gradFill>
            <a:gsLst>
              <a:gs pos="0">
                <a:schemeClr val="bg1">
                  <a:lumMod val="88000"/>
                </a:schemeClr>
              </a:gs>
              <a:gs pos="48000">
                <a:schemeClr val="bg1">
                  <a:lumMod val="75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Oval 12">
            <a:extLst>
              <a:ext uri="{FF2B5EF4-FFF2-40B4-BE49-F238E27FC236}">
                <a16:creationId xmlns:a16="http://schemas.microsoft.com/office/drawing/2014/main" id="{E91CF9FA-0B2D-4495-A236-38605D15F579}"/>
              </a:ext>
            </a:extLst>
          </p:cNvPr>
          <p:cNvSpPr/>
          <p:nvPr/>
        </p:nvSpPr>
        <p:spPr>
          <a:xfrm rot="17406435">
            <a:off x="2300988" y="3154663"/>
            <a:ext cx="289614" cy="151784"/>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9" name="Oval 5">
            <a:extLst>
              <a:ext uri="{FF2B5EF4-FFF2-40B4-BE49-F238E27FC236}">
                <a16:creationId xmlns:a16="http://schemas.microsoft.com/office/drawing/2014/main" id="{A987B5CA-56FF-4B12-8F59-77450273495E}"/>
              </a:ext>
            </a:extLst>
          </p:cNvPr>
          <p:cNvSpPr/>
          <p:nvPr/>
        </p:nvSpPr>
        <p:spPr>
          <a:xfrm rot="19002224">
            <a:off x="901902" y="2920509"/>
            <a:ext cx="535746" cy="157789"/>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40" name="Group 22">
            <a:extLst>
              <a:ext uri="{FF2B5EF4-FFF2-40B4-BE49-F238E27FC236}">
                <a16:creationId xmlns:a16="http://schemas.microsoft.com/office/drawing/2014/main" id="{7A1A011B-DD34-46F1-AE3A-846FCD96ECF3}"/>
              </a:ext>
            </a:extLst>
          </p:cNvPr>
          <p:cNvGrpSpPr/>
          <p:nvPr/>
        </p:nvGrpSpPr>
        <p:grpSpPr>
          <a:xfrm>
            <a:off x="752234" y="3761070"/>
            <a:ext cx="2339153" cy="651000"/>
            <a:chOff x="1080045" y="1858541"/>
            <a:chExt cx="2339153" cy="651000"/>
          </a:xfrm>
        </p:grpSpPr>
        <p:sp>
          <p:nvSpPr>
            <p:cNvPr id="41" name="TextBox 40">
              <a:extLst>
                <a:ext uri="{FF2B5EF4-FFF2-40B4-BE49-F238E27FC236}">
                  <a16:creationId xmlns:a16="http://schemas.microsoft.com/office/drawing/2014/main" id="{74092DE9-A063-45DB-B58C-84FC5969C9E8}"/>
                </a:ext>
              </a:extLst>
            </p:cNvPr>
            <p:cNvSpPr txBox="1"/>
            <p:nvPr/>
          </p:nvSpPr>
          <p:spPr>
            <a:xfrm>
              <a:off x="1080045" y="1858541"/>
              <a:ext cx="728739" cy="646331"/>
            </a:xfrm>
            <a:prstGeom prst="rect">
              <a:avLst/>
            </a:prstGeom>
            <a:noFill/>
          </p:spPr>
          <p:txBody>
            <a:bodyPr wrap="square" rtlCol="0">
              <a:spAutoFit/>
            </a:bodyPr>
            <a:lstStyle/>
            <a:p>
              <a:pPr algn="ctr"/>
              <a:r>
                <a:rPr lang="en-US" altLang="ko-KR" sz="3600" b="1" dirty="0">
                  <a:solidFill>
                    <a:schemeClr val="accent1"/>
                  </a:solidFill>
                </a:rPr>
                <a:t>01</a:t>
              </a:r>
              <a:endParaRPr lang="ko-KR" altLang="en-US" sz="3600" b="1" dirty="0">
                <a:solidFill>
                  <a:schemeClr val="accent1"/>
                </a:solidFill>
              </a:endParaRPr>
            </a:p>
          </p:txBody>
        </p:sp>
        <p:sp>
          <p:nvSpPr>
            <p:cNvPr id="42" name="TextBox 41">
              <a:extLst>
                <a:ext uri="{FF2B5EF4-FFF2-40B4-BE49-F238E27FC236}">
                  <a16:creationId xmlns:a16="http://schemas.microsoft.com/office/drawing/2014/main" id="{E8F0AC16-08D0-45FB-8F56-6BFF47DBA72E}"/>
                </a:ext>
              </a:extLst>
            </p:cNvPr>
            <p:cNvSpPr txBox="1"/>
            <p:nvPr/>
          </p:nvSpPr>
          <p:spPr>
            <a:xfrm>
              <a:off x="1729345" y="2232542"/>
              <a:ext cx="1689853" cy="276999"/>
            </a:xfrm>
            <a:prstGeom prst="rect">
              <a:avLst/>
            </a:prstGeom>
            <a:noFill/>
          </p:spPr>
          <p:txBody>
            <a:bodyPr wrap="square" rtlCol="0">
              <a:spAutoFit/>
            </a:bodyPr>
            <a:lstStyle/>
            <a:p>
              <a:endParaRPr lang="en-US" altLang="ko-KR" sz="1200" dirty="0">
                <a:solidFill>
                  <a:schemeClr val="tx1">
                    <a:lumMod val="75000"/>
                    <a:lumOff val="25000"/>
                  </a:schemeClr>
                </a:solidFill>
              </a:endParaRPr>
            </a:p>
          </p:txBody>
        </p:sp>
        <p:sp>
          <p:nvSpPr>
            <p:cNvPr id="43" name="TextBox 42">
              <a:extLst>
                <a:ext uri="{FF2B5EF4-FFF2-40B4-BE49-F238E27FC236}">
                  <a16:creationId xmlns:a16="http://schemas.microsoft.com/office/drawing/2014/main" id="{A5B07F42-D5E7-4B74-AB2F-4079B3BBC614}"/>
                </a:ext>
              </a:extLst>
            </p:cNvPr>
            <p:cNvSpPr txBox="1"/>
            <p:nvPr/>
          </p:nvSpPr>
          <p:spPr>
            <a:xfrm>
              <a:off x="1719821" y="1986321"/>
              <a:ext cx="1654955" cy="307777"/>
            </a:xfrm>
            <a:prstGeom prst="rect">
              <a:avLst/>
            </a:prstGeom>
            <a:noFill/>
          </p:spPr>
          <p:txBody>
            <a:bodyPr wrap="square" lIns="108000" rIns="108000" rtlCol="0">
              <a:spAutoFit/>
            </a:bodyPr>
            <a:lstStyle/>
            <a:p>
              <a:r>
                <a:rPr lang="tr-TR" altLang="ko-KR" sz="1400" b="1" dirty="0">
                  <a:solidFill>
                    <a:schemeClr val="tx1">
                      <a:lumMod val="65000"/>
                      <a:lumOff val="35000"/>
                    </a:schemeClr>
                  </a:solidFill>
                </a:rPr>
                <a:t>SETUP</a:t>
              </a:r>
              <a:endParaRPr lang="ko-KR" altLang="en-US" sz="1400" b="1" dirty="0">
                <a:solidFill>
                  <a:schemeClr val="tx1">
                    <a:lumMod val="65000"/>
                    <a:lumOff val="35000"/>
                  </a:schemeClr>
                </a:solidFill>
              </a:endParaRPr>
            </a:p>
          </p:txBody>
        </p:sp>
      </p:grpSp>
      <p:pic>
        <p:nvPicPr>
          <p:cNvPr id="50" name="Grafik 49" descr="Karar grafiği düz dolguyla">
            <a:extLst>
              <a:ext uri="{FF2B5EF4-FFF2-40B4-BE49-F238E27FC236}">
                <a16:creationId xmlns:a16="http://schemas.microsoft.com/office/drawing/2014/main" id="{1D0C2E08-B205-4736-8B48-80C5AA0545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2049" y="1938651"/>
            <a:ext cx="603968" cy="603968"/>
          </a:xfrm>
          <a:prstGeom prst="rect">
            <a:avLst/>
          </a:prstGeom>
        </p:spPr>
      </p:pic>
      <p:pic>
        <p:nvPicPr>
          <p:cNvPr id="52" name="Grafik 51" descr="Çentik düz dolguyla">
            <a:extLst>
              <a:ext uri="{FF2B5EF4-FFF2-40B4-BE49-F238E27FC236}">
                <a16:creationId xmlns:a16="http://schemas.microsoft.com/office/drawing/2014/main" id="{E12CD39F-31C0-450B-AD8B-E648B5CBAA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3660" y="1900807"/>
            <a:ext cx="706276" cy="706276"/>
          </a:xfrm>
          <a:prstGeom prst="rect">
            <a:avLst/>
          </a:prstGeom>
        </p:spPr>
      </p:pic>
      <p:pic>
        <p:nvPicPr>
          <p:cNvPr id="54" name="Grafik 53" descr="Tek Dişli düz dolguyla">
            <a:extLst>
              <a:ext uri="{FF2B5EF4-FFF2-40B4-BE49-F238E27FC236}">
                <a16:creationId xmlns:a16="http://schemas.microsoft.com/office/drawing/2014/main" id="{A581ED5A-90C2-4742-8067-21D0968E1A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81624" y="1938651"/>
            <a:ext cx="603968" cy="603968"/>
          </a:xfrm>
          <a:prstGeom prst="rect">
            <a:avLst/>
          </a:prstGeom>
        </p:spPr>
      </p:pic>
      <p:pic>
        <p:nvPicPr>
          <p:cNvPr id="56" name="Grafik 55" descr="Megafon1 düz dolguyla">
            <a:extLst>
              <a:ext uri="{FF2B5EF4-FFF2-40B4-BE49-F238E27FC236}">
                <a16:creationId xmlns:a16="http://schemas.microsoft.com/office/drawing/2014/main" id="{FDEF7522-DD77-41A7-8168-959FFDD344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89026" y="1936222"/>
            <a:ext cx="615526" cy="615526"/>
          </a:xfrm>
          <a:prstGeom prst="rect">
            <a:avLst/>
          </a:prstGeom>
        </p:spPr>
      </p:pic>
      <p:sp>
        <p:nvSpPr>
          <p:cNvPr id="49" name="Metin kutusu 48">
            <a:extLst>
              <a:ext uri="{FF2B5EF4-FFF2-40B4-BE49-F238E27FC236}">
                <a16:creationId xmlns:a16="http://schemas.microsoft.com/office/drawing/2014/main" id="{44998554-0C89-44CD-8A75-C03A48910697}"/>
              </a:ext>
            </a:extLst>
          </p:cNvPr>
          <p:cNvSpPr txBox="1"/>
          <p:nvPr/>
        </p:nvSpPr>
        <p:spPr>
          <a:xfrm>
            <a:off x="3486868" y="4535181"/>
            <a:ext cx="2294731" cy="1974483"/>
          </a:xfrm>
          <a:prstGeom prst="rect">
            <a:avLst/>
          </a:prstGeom>
          <a:noFill/>
        </p:spPr>
        <p:txBody>
          <a:bodyPr wrap="square" rtlCol="0">
            <a:spAutoFit/>
          </a:bodyPr>
          <a:lstStyle/>
          <a:p>
            <a:endParaRPr lang="en-US" dirty="0"/>
          </a:p>
        </p:txBody>
      </p:sp>
      <p:sp>
        <p:nvSpPr>
          <p:cNvPr id="51" name="Metin kutusu 50">
            <a:extLst>
              <a:ext uri="{FF2B5EF4-FFF2-40B4-BE49-F238E27FC236}">
                <a16:creationId xmlns:a16="http://schemas.microsoft.com/office/drawing/2014/main" id="{C6244FC1-7CCF-42D8-B35F-75FD220ED81C}"/>
              </a:ext>
            </a:extLst>
          </p:cNvPr>
          <p:cNvSpPr txBox="1"/>
          <p:nvPr/>
        </p:nvSpPr>
        <p:spPr>
          <a:xfrm>
            <a:off x="6336494" y="4483485"/>
            <a:ext cx="2294731" cy="1974483"/>
          </a:xfrm>
          <a:prstGeom prst="rect">
            <a:avLst/>
          </a:prstGeom>
          <a:noFill/>
        </p:spPr>
        <p:txBody>
          <a:bodyPr wrap="square" rtlCol="0">
            <a:spAutoFit/>
          </a:bodyPr>
          <a:lstStyle/>
          <a:p>
            <a:endParaRPr lang="en-US" dirty="0"/>
          </a:p>
        </p:txBody>
      </p:sp>
      <p:sp>
        <p:nvSpPr>
          <p:cNvPr id="53" name="Metin kutusu 52">
            <a:extLst>
              <a:ext uri="{FF2B5EF4-FFF2-40B4-BE49-F238E27FC236}">
                <a16:creationId xmlns:a16="http://schemas.microsoft.com/office/drawing/2014/main" id="{B443F515-6B1B-492F-9E38-66668BD205D4}"/>
              </a:ext>
            </a:extLst>
          </p:cNvPr>
          <p:cNvSpPr txBox="1"/>
          <p:nvPr/>
        </p:nvSpPr>
        <p:spPr>
          <a:xfrm>
            <a:off x="9066042" y="4469810"/>
            <a:ext cx="2294731" cy="1974483"/>
          </a:xfrm>
          <a:prstGeom prst="rect">
            <a:avLst/>
          </a:prstGeom>
          <a:noFill/>
        </p:spPr>
        <p:txBody>
          <a:bodyPr wrap="square" rtlCol="0">
            <a:spAutoFit/>
          </a:bodyPr>
          <a:lstStyle/>
          <a:p>
            <a:endParaRPr lang="en-US" dirty="0"/>
          </a:p>
        </p:txBody>
      </p:sp>
      <p:sp>
        <p:nvSpPr>
          <p:cNvPr id="44" name="Metin kutusu 43">
            <a:extLst>
              <a:ext uri="{FF2B5EF4-FFF2-40B4-BE49-F238E27FC236}">
                <a16:creationId xmlns:a16="http://schemas.microsoft.com/office/drawing/2014/main" id="{AE11AF20-26C4-4914-9B18-0498135E2AB4}"/>
              </a:ext>
            </a:extLst>
          </p:cNvPr>
          <p:cNvSpPr txBox="1"/>
          <p:nvPr/>
        </p:nvSpPr>
        <p:spPr>
          <a:xfrm>
            <a:off x="552549" y="4526354"/>
            <a:ext cx="2662117" cy="1477328"/>
          </a:xfrm>
          <a:prstGeom prst="rect">
            <a:avLst/>
          </a:prstGeom>
          <a:noFill/>
        </p:spPr>
        <p:txBody>
          <a:bodyPr wrap="square" rtlCol="0">
            <a:spAutoFit/>
          </a:bodyPr>
          <a:lstStyle/>
          <a:p>
            <a:r>
              <a:rPr lang="en-US" dirty="0"/>
              <a:t>During the </a:t>
            </a:r>
            <a:r>
              <a:rPr lang="tr-TR" dirty="0" err="1"/>
              <a:t>setup</a:t>
            </a:r>
            <a:r>
              <a:rPr lang="en-US" dirty="0"/>
              <a:t> phase, regulators and voters set up the blockchain network and other systems that will be needed.</a:t>
            </a:r>
          </a:p>
        </p:txBody>
      </p:sp>
      <p:sp>
        <p:nvSpPr>
          <p:cNvPr id="55" name="Metin kutusu 54">
            <a:extLst>
              <a:ext uri="{FF2B5EF4-FFF2-40B4-BE49-F238E27FC236}">
                <a16:creationId xmlns:a16="http://schemas.microsoft.com/office/drawing/2014/main" id="{B966CFDF-17A1-466C-B5F3-24FCE3760EC9}"/>
              </a:ext>
            </a:extLst>
          </p:cNvPr>
          <p:cNvSpPr txBox="1"/>
          <p:nvPr/>
        </p:nvSpPr>
        <p:spPr>
          <a:xfrm>
            <a:off x="3342974" y="4526354"/>
            <a:ext cx="2662117" cy="1200329"/>
          </a:xfrm>
          <a:prstGeom prst="rect">
            <a:avLst/>
          </a:prstGeom>
          <a:noFill/>
        </p:spPr>
        <p:txBody>
          <a:bodyPr wrap="square" rtlCol="0">
            <a:spAutoFit/>
          </a:bodyPr>
          <a:lstStyle/>
          <a:p>
            <a:r>
              <a:rPr lang="en-US" dirty="0"/>
              <a:t>In the voting process, the voters choose to vote through client applications.</a:t>
            </a:r>
          </a:p>
        </p:txBody>
      </p:sp>
      <p:sp>
        <p:nvSpPr>
          <p:cNvPr id="57" name="Metin kutusu 56">
            <a:extLst>
              <a:ext uri="{FF2B5EF4-FFF2-40B4-BE49-F238E27FC236}">
                <a16:creationId xmlns:a16="http://schemas.microsoft.com/office/drawing/2014/main" id="{9A6565C5-4170-4B73-BDB4-C2047630BE33}"/>
              </a:ext>
            </a:extLst>
          </p:cNvPr>
          <p:cNvSpPr txBox="1"/>
          <p:nvPr/>
        </p:nvSpPr>
        <p:spPr>
          <a:xfrm>
            <a:off x="6112202" y="4539521"/>
            <a:ext cx="2662117" cy="1477328"/>
          </a:xfrm>
          <a:prstGeom prst="rect">
            <a:avLst/>
          </a:prstGeom>
          <a:noFill/>
        </p:spPr>
        <p:txBody>
          <a:bodyPr wrap="square" rtlCol="0">
            <a:spAutoFit/>
          </a:bodyPr>
          <a:lstStyle/>
          <a:p>
            <a:r>
              <a:rPr lang="en-US" dirty="0"/>
              <a:t>In the counting phase of the votes, the encrypted votes in the chain are transparently decrypted and counted.</a:t>
            </a:r>
          </a:p>
        </p:txBody>
      </p:sp>
      <p:sp>
        <p:nvSpPr>
          <p:cNvPr id="58" name="Metin kutusu 57">
            <a:extLst>
              <a:ext uri="{FF2B5EF4-FFF2-40B4-BE49-F238E27FC236}">
                <a16:creationId xmlns:a16="http://schemas.microsoft.com/office/drawing/2014/main" id="{B240C654-9458-404F-8D03-65B30083B6CC}"/>
              </a:ext>
            </a:extLst>
          </p:cNvPr>
          <p:cNvSpPr txBox="1"/>
          <p:nvPr/>
        </p:nvSpPr>
        <p:spPr>
          <a:xfrm>
            <a:off x="8906187" y="4518704"/>
            <a:ext cx="2662117" cy="923330"/>
          </a:xfrm>
          <a:prstGeom prst="rect">
            <a:avLst/>
          </a:prstGeom>
          <a:noFill/>
        </p:spPr>
        <p:txBody>
          <a:bodyPr wrap="square" rtlCol="0">
            <a:spAutoFit/>
          </a:bodyPr>
          <a:lstStyle/>
          <a:p>
            <a:r>
              <a:rPr lang="en-US" dirty="0"/>
              <a:t>After the counting process is completed, the results are announced.</a:t>
            </a:r>
          </a:p>
        </p:txBody>
      </p:sp>
    </p:spTree>
    <p:extLst>
      <p:ext uri="{BB962C8B-B14F-4D97-AF65-F5344CB8AC3E}">
        <p14:creationId xmlns:p14="http://schemas.microsoft.com/office/powerpoint/2010/main" val="1279224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421A72-001B-4DE4-ACE0-AED95D7A27BD}"/>
              </a:ext>
            </a:extLst>
          </p:cNvPr>
          <p:cNvSpPr>
            <a:spLocks noGrp="1"/>
          </p:cNvSpPr>
          <p:nvPr>
            <p:ph type="body" sz="quarter" idx="10"/>
          </p:nvPr>
        </p:nvSpPr>
        <p:spPr/>
        <p:txBody>
          <a:bodyPr>
            <a:normAutofit fontScale="92500" lnSpcReduction="10000"/>
          </a:bodyPr>
          <a:lstStyle/>
          <a:p>
            <a:r>
              <a:rPr lang="tr-TR" dirty="0"/>
              <a:t>SETUP</a:t>
            </a:r>
            <a:endParaRPr lang="en-US" dirty="0"/>
          </a:p>
        </p:txBody>
      </p:sp>
      <p:sp>
        <p:nvSpPr>
          <p:cNvPr id="7" name="Chevron 2">
            <a:extLst>
              <a:ext uri="{FF2B5EF4-FFF2-40B4-BE49-F238E27FC236}">
                <a16:creationId xmlns:a16="http://schemas.microsoft.com/office/drawing/2014/main" id="{D16DFDA0-E365-4BAB-953F-BD41DE42B031}"/>
              </a:ext>
            </a:extLst>
          </p:cNvPr>
          <p:cNvSpPr/>
          <p:nvPr/>
        </p:nvSpPr>
        <p:spPr>
          <a:xfrm rot="5400000">
            <a:off x="802919" y="2349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Chevron 2">
            <a:extLst>
              <a:ext uri="{FF2B5EF4-FFF2-40B4-BE49-F238E27FC236}">
                <a16:creationId xmlns:a16="http://schemas.microsoft.com/office/drawing/2014/main" id="{D0699CA4-EB83-440D-843C-CA6082917F1F}"/>
              </a:ext>
            </a:extLst>
          </p:cNvPr>
          <p:cNvSpPr/>
          <p:nvPr/>
        </p:nvSpPr>
        <p:spPr>
          <a:xfrm rot="5400000">
            <a:off x="802919" y="2947952"/>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Chevron 2">
            <a:extLst>
              <a:ext uri="{FF2B5EF4-FFF2-40B4-BE49-F238E27FC236}">
                <a16:creationId xmlns:a16="http://schemas.microsoft.com/office/drawing/2014/main" id="{5F39A1AA-9A3E-4AEF-A7E3-A922E1307A08}"/>
              </a:ext>
            </a:extLst>
          </p:cNvPr>
          <p:cNvSpPr/>
          <p:nvPr/>
        </p:nvSpPr>
        <p:spPr>
          <a:xfrm rot="5400000">
            <a:off x="802919" y="3546286"/>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 name="Chevron 2">
            <a:extLst>
              <a:ext uri="{FF2B5EF4-FFF2-40B4-BE49-F238E27FC236}">
                <a16:creationId xmlns:a16="http://schemas.microsoft.com/office/drawing/2014/main" id="{6428E652-5F5A-4152-B2C7-56EE5A4B160E}"/>
              </a:ext>
            </a:extLst>
          </p:cNvPr>
          <p:cNvSpPr/>
          <p:nvPr/>
        </p:nvSpPr>
        <p:spPr>
          <a:xfrm rot="5400000">
            <a:off x="802919" y="4144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1" name="TextBox 10">
            <a:extLst>
              <a:ext uri="{FF2B5EF4-FFF2-40B4-BE49-F238E27FC236}">
                <a16:creationId xmlns:a16="http://schemas.microsoft.com/office/drawing/2014/main" id="{55ADF52E-B783-4C66-9AD3-7A48C882032A}"/>
              </a:ext>
            </a:extLst>
          </p:cNvPr>
          <p:cNvSpPr txBox="1"/>
          <p:nvPr/>
        </p:nvSpPr>
        <p:spPr>
          <a:xfrm>
            <a:off x="1237168" y="2383400"/>
            <a:ext cx="4716000" cy="276999"/>
          </a:xfrm>
          <a:prstGeom prst="rect">
            <a:avLst/>
          </a:prstGeom>
          <a:noFill/>
        </p:spPr>
        <p:txBody>
          <a:bodyPr wrap="square" rtlCol="0">
            <a:spAutoFit/>
          </a:bodyPr>
          <a:lstStyle/>
          <a:p>
            <a:r>
              <a:rPr lang="en-US" altLang="ko-KR" sz="1200" dirty="0">
                <a:solidFill>
                  <a:schemeClr val="bg1"/>
                </a:solidFill>
              </a:rPr>
              <a:t>The voter provides a wallet such as a </a:t>
            </a:r>
            <a:r>
              <a:rPr lang="en-US" altLang="ko-KR" sz="1200" dirty="0" err="1">
                <a:solidFill>
                  <a:schemeClr val="bg1"/>
                </a:solidFill>
              </a:rPr>
              <a:t>metamask</a:t>
            </a:r>
            <a:r>
              <a:rPr lang="en-US" altLang="ko-KR" sz="1200" dirty="0">
                <a:solidFill>
                  <a:schemeClr val="bg1"/>
                </a:solidFill>
              </a:rPr>
              <a:t> or </a:t>
            </a:r>
            <a:r>
              <a:rPr lang="en-US" altLang="ko-KR" sz="1200" dirty="0" err="1">
                <a:solidFill>
                  <a:schemeClr val="bg1"/>
                </a:solidFill>
              </a:rPr>
              <a:t>trustwallet</a:t>
            </a:r>
            <a:r>
              <a:rPr lang="en-US" altLang="ko-KR" sz="1200" dirty="0">
                <a:solidFill>
                  <a:schemeClr val="bg1"/>
                </a:solidFill>
              </a:rPr>
              <a:t>.</a:t>
            </a:r>
            <a:endParaRPr lang="ko-KR" altLang="en-US" sz="1200" dirty="0">
              <a:solidFill>
                <a:schemeClr val="bg1"/>
              </a:solidFill>
              <a:cs typeface="Arial" pitchFamily="34" charset="0"/>
            </a:endParaRPr>
          </a:p>
        </p:txBody>
      </p:sp>
      <p:sp>
        <p:nvSpPr>
          <p:cNvPr id="12" name="TextBox 11">
            <a:extLst>
              <a:ext uri="{FF2B5EF4-FFF2-40B4-BE49-F238E27FC236}">
                <a16:creationId xmlns:a16="http://schemas.microsoft.com/office/drawing/2014/main" id="{B8093F9B-DC43-4D86-A385-08E4E077640B}"/>
              </a:ext>
            </a:extLst>
          </p:cNvPr>
          <p:cNvSpPr txBox="1"/>
          <p:nvPr/>
        </p:nvSpPr>
        <p:spPr>
          <a:xfrm>
            <a:off x="1237168" y="2981734"/>
            <a:ext cx="4716000" cy="276999"/>
          </a:xfrm>
          <a:prstGeom prst="rect">
            <a:avLst/>
          </a:prstGeom>
          <a:noFill/>
        </p:spPr>
        <p:txBody>
          <a:bodyPr wrap="square" rtlCol="0">
            <a:spAutoFit/>
          </a:bodyPr>
          <a:lstStyle/>
          <a:p>
            <a:r>
              <a:rPr lang="en-US" altLang="ko-KR" sz="1200" dirty="0">
                <a:solidFill>
                  <a:schemeClr val="bg1"/>
                </a:solidFill>
              </a:rPr>
              <a:t>The voter connects his</a:t>
            </a:r>
            <a:r>
              <a:rPr lang="tr-TR" altLang="ko-KR" sz="1200" dirty="0">
                <a:solidFill>
                  <a:schemeClr val="bg1"/>
                </a:solidFill>
              </a:rPr>
              <a:t>/her </a:t>
            </a:r>
            <a:r>
              <a:rPr lang="en-US" altLang="ko-KR" sz="1200" dirty="0">
                <a:solidFill>
                  <a:schemeClr val="bg1"/>
                </a:solidFill>
              </a:rPr>
              <a:t> Wallet to the e-government system</a:t>
            </a:r>
            <a:r>
              <a:rPr lang="tr-TR" altLang="ko-KR" sz="1200" dirty="0">
                <a:solidFill>
                  <a:schemeClr val="bg1"/>
                </a:solidFill>
              </a:rPr>
              <a:t>.</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96DBEAD9-ECC7-4065-9A98-1D6A3DC20C84}"/>
              </a:ext>
            </a:extLst>
          </p:cNvPr>
          <p:cNvSpPr txBox="1"/>
          <p:nvPr/>
        </p:nvSpPr>
        <p:spPr>
          <a:xfrm>
            <a:off x="1237168" y="3580068"/>
            <a:ext cx="4716000" cy="276999"/>
          </a:xfrm>
          <a:prstGeom prst="rect">
            <a:avLst/>
          </a:prstGeom>
          <a:noFill/>
        </p:spPr>
        <p:txBody>
          <a:bodyPr wrap="square" rtlCol="0">
            <a:spAutoFit/>
          </a:bodyPr>
          <a:lstStyle/>
          <a:p>
            <a:r>
              <a:rPr lang="en-US" altLang="ko-KR" sz="1200" dirty="0">
                <a:solidFill>
                  <a:schemeClr val="bg1"/>
                </a:solidFill>
              </a:rPr>
              <a:t>The voter approves the </a:t>
            </a:r>
            <a:r>
              <a:rPr lang="tr-TR" altLang="ko-KR" sz="1200" dirty="0">
                <a:solidFill>
                  <a:schemeClr val="bg1"/>
                </a:solidFill>
              </a:rPr>
              <a:t>V</a:t>
            </a:r>
            <a:r>
              <a:rPr lang="en-US" altLang="ko-KR" sz="1200" dirty="0" err="1">
                <a:solidFill>
                  <a:schemeClr val="bg1"/>
                </a:solidFill>
              </a:rPr>
              <a:t>ote</a:t>
            </a:r>
            <a:r>
              <a:rPr lang="tr-TR" altLang="ko-KR" sz="1200" dirty="0">
                <a:solidFill>
                  <a:schemeClr val="bg1"/>
                </a:solidFill>
              </a:rPr>
              <a:t>C</a:t>
            </a:r>
            <a:r>
              <a:rPr lang="en-US" altLang="ko-KR" sz="1200" dirty="0" err="1">
                <a:solidFill>
                  <a:schemeClr val="bg1"/>
                </a:solidFill>
              </a:rPr>
              <a:t>oins</a:t>
            </a:r>
            <a:r>
              <a:rPr lang="en-US" altLang="ko-KR" sz="1200" dirty="0">
                <a:solidFill>
                  <a:schemeClr val="bg1"/>
                </a:solidFill>
              </a:rPr>
              <a:t> given to her</a:t>
            </a:r>
            <a:r>
              <a:rPr lang="tr-TR" altLang="ko-KR" sz="1200" dirty="0">
                <a:solidFill>
                  <a:schemeClr val="bg1"/>
                </a:solidFill>
              </a:rPr>
              <a:t>/</a:t>
            </a:r>
            <a:r>
              <a:rPr lang="tr-TR" altLang="ko-KR" sz="1200" dirty="0" err="1">
                <a:solidFill>
                  <a:schemeClr val="bg1"/>
                </a:solidFill>
              </a:rPr>
              <a:t>him</a:t>
            </a:r>
            <a:r>
              <a:rPr lang="en-US" altLang="ko-KR" sz="1200" dirty="0">
                <a:solidFill>
                  <a:schemeClr val="bg1"/>
                </a:solidFill>
              </a:rPr>
              <a:t>.</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4B838702-1114-45EC-B3E7-1763F50141BE}"/>
              </a:ext>
            </a:extLst>
          </p:cNvPr>
          <p:cNvSpPr txBox="1"/>
          <p:nvPr/>
        </p:nvSpPr>
        <p:spPr>
          <a:xfrm>
            <a:off x="1237168" y="4178401"/>
            <a:ext cx="4716000" cy="461665"/>
          </a:xfrm>
          <a:prstGeom prst="rect">
            <a:avLst/>
          </a:prstGeom>
          <a:noFill/>
        </p:spPr>
        <p:txBody>
          <a:bodyPr wrap="square" rtlCol="0">
            <a:spAutoFit/>
          </a:bodyPr>
          <a:lstStyle/>
          <a:p>
            <a:r>
              <a:rPr lang="en-US" altLang="ko-KR" sz="1200" dirty="0">
                <a:solidFill>
                  <a:schemeClr val="bg1"/>
                </a:solidFill>
              </a:rPr>
              <a:t>The education level of the voter and the country they live in also affect the amount of </a:t>
            </a:r>
            <a:r>
              <a:rPr lang="tr-TR" altLang="ko-KR" sz="1200" dirty="0">
                <a:solidFill>
                  <a:schemeClr val="bg1"/>
                </a:solidFill>
              </a:rPr>
              <a:t>V</a:t>
            </a:r>
            <a:r>
              <a:rPr lang="en-US" altLang="ko-KR" sz="1200" dirty="0" err="1">
                <a:solidFill>
                  <a:schemeClr val="bg1"/>
                </a:solidFill>
              </a:rPr>
              <a:t>ote</a:t>
            </a:r>
            <a:r>
              <a:rPr lang="tr-TR" altLang="ko-KR" sz="1200" dirty="0">
                <a:solidFill>
                  <a:schemeClr val="bg1"/>
                </a:solidFill>
              </a:rPr>
              <a:t>C</a:t>
            </a:r>
            <a:r>
              <a:rPr lang="en-US" altLang="ko-KR" sz="1200" dirty="0" err="1">
                <a:solidFill>
                  <a:schemeClr val="bg1"/>
                </a:solidFill>
              </a:rPr>
              <a:t>oins</a:t>
            </a:r>
            <a:r>
              <a:rPr lang="en-US" altLang="ko-KR" sz="1200" dirty="0">
                <a:solidFill>
                  <a:schemeClr val="bg1"/>
                </a:solidFill>
              </a:rPr>
              <a:t> they will receive.</a:t>
            </a:r>
            <a:endParaRPr lang="ko-KR" altLang="en-US" sz="1200" dirty="0">
              <a:solidFill>
                <a:schemeClr val="bg1"/>
              </a:solidFill>
              <a:cs typeface="Arial" pitchFamily="34" charset="0"/>
            </a:endParaRPr>
          </a:p>
        </p:txBody>
      </p:sp>
      <p:grpSp>
        <p:nvGrpSpPr>
          <p:cNvPr id="35" name="Graphic 14">
            <a:extLst>
              <a:ext uri="{FF2B5EF4-FFF2-40B4-BE49-F238E27FC236}">
                <a16:creationId xmlns:a16="http://schemas.microsoft.com/office/drawing/2014/main" id="{90EEC275-AB68-4867-9DC1-E3D54026F866}"/>
              </a:ext>
            </a:extLst>
          </p:cNvPr>
          <p:cNvGrpSpPr/>
          <p:nvPr/>
        </p:nvGrpSpPr>
        <p:grpSpPr>
          <a:xfrm>
            <a:off x="6040652" y="1207698"/>
            <a:ext cx="5943558" cy="5132717"/>
            <a:chOff x="2444748" y="555045"/>
            <a:chExt cx="7282048" cy="5727454"/>
          </a:xfrm>
        </p:grpSpPr>
        <p:sp>
          <p:nvSpPr>
            <p:cNvPr id="36" name="Freeform: Shape 12">
              <a:extLst>
                <a:ext uri="{FF2B5EF4-FFF2-40B4-BE49-F238E27FC236}">
                  <a16:creationId xmlns:a16="http://schemas.microsoft.com/office/drawing/2014/main" id="{E5FBC703-7B25-4574-9D3B-FBD8D608F905}"/>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37" name="Freeform: Shape 13">
              <a:extLst>
                <a:ext uri="{FF2B5EF4-FFF2-40B4-BE49-F238E27FC236}">
                  <a16:creationId xmlns:a16="http://schemas.microsoft.com/office/drawing/2014/main" id="{D0345F6A-FB81-443A-BBFA-DE1E188A26A4}"/>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38" name="Freeform: Shape 14">
              <a:extLst>
                <a:ext uri="{FF2B5EF4-FFF2-40B4-BE49-F238E27FC236}">
                  <a16:creationId xmlns:a16="http://schemas.microsoft.com/office/drawing/2014/main" id="{7ABE6DF0-2DA9-4978-BDD3-9C2F6DE812E9}"/>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39" name="Freeform: Shape 15">
              <a:extLst>
                <a:ext uri="{FF2B5EF4-FFF2-40B4-BE49-F238E27FC236}">
                  <a16:creationId xmlns:a16="http://schemas.microsoft.com/office/drawing/2014/main" id="{35BCA85A-85CD-47CC-8905-8B2FC255E40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40" name="Freeform: Shape 16">
              <a:extLst>
                <a:ext uri="{FF2B5EF4-FFF2-40B4-BE49-F238E27FC236}">
                  <a16:creationId xmlns:a16="http://schemas.microsoft.com/office/drawing/2014/main" id="{5BC5E017-008E-4CEE-A90E-EB5D7508B9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41" name="Freeform: Shape 17">
              <a:extLst>
                <a:ext uri="{FF2B5EF4-FFF2-40B4-BE49-F238E27FC236}">
                  <a16:creationId xmlns:a16="http://schemas.microsoft.com/office/drawing/2014/main" id="{0A06A2C1-5541-43C6-9C0F-CDAF42884D2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42" name="Freeform: Shape 18">
              <a:extLst>
                <a:ext uri="{FF2B5EF4-FFF2-40B4-BE49-F238E27FC236}">
                  <a16:creationId xmlns:a16="http://schemas.microsoft.com/office/drawing/2014/main" id="{C22B7770-9DE5-4047-951D-196E9F69A80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43" name="Freeform: Shape 19">
              <a:extLst>
                <a:ext uri="{FF2B5EF4-FFF2-40B4-BE49-F238E27FC236}">
                  <a16:creationId xmlns:a16="http://schemas.microsoft.com/office/drawing/2014/main" id="{AD4F787D-EBCE-4C65-939C-DC9C70F9C94A}"/>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7" name="Resim 26" descr="metin içeren bir resim&#10;&#10;Açıklama otomatik olarak oluşturuldu">
            <a:extLst>
              <a:ext uri="{FF2B5EF4-FFF2-40B4-BE49-F238E27FC236}">
                <a16:creationId xmlns:a16="http://schemas.microsoft.com/office/drawing/2014/main" id="{9196755C-8D71-4C35-9648-76C33D5E1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930" y="1552247"/>
            <a:ext cx="5448999" cy="3347342"/>
          </a:xfrm>
          <a:prstGeom prst="rect">
            <a:avLst/>
          </a:prstGeom>
        </p:spPr>
      </p:pic>
    </p:spTree>
    <p:extLst>
      <p:ext uri="{BB962C8B-B14F-4D97-AF65-F5344CB8AC3E}">
        <p14:creationId xmlns:p14="http://schemas.microsoft.com/office/powerpoint/2010/main" val="322366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20">
            <a:extLst>
              <a:ext uri="{FF2B5EF4-FFF2-40B4-BE49-F238E27FC236}">
                <a16:creationId xmlns:a16="http://schemas.microsoft.com/office/drawing/2014/main" id="{8455F71B-2E0A-4909-999E-8222BB9CC441}"/>
              </a:ext>
            </a:extLst>
          </p:cNvPr>
          <p:cNvGrpSpPr/>
          <p:nvPr/>
        </p:nvGrpSpPr>
        <p:grpSpPr>
          <a:xfrm>
            <a:off x="543289" y="1773873"/>
            <a:ext cx="2146993" cy="4649065"/>
            <a:chOff x="445712" y="1449040"/>
            <a:chExt cx="2113018" cy="3924176"/>
          </a:xfrm>
        </p:grpSpPr>
        <p:sp>
          <p:nvSpPr>
            <p:cNvPr id="36" name="Rounded Rectangle 21">
              <a:extLst>
                <a:ext uri="{FF2B5EF4-FFF2-40B4-BE49-F238E27FC236}">
                  <a16:creationId xmlns:a16="http://schemas.microsoft.com/office/drawing/2014/main" id="{8C0358E2-5A8E-4C8B-8E80-5AD2F2ACB97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7" name="Rectangle 22">
              <a:extLst>
                <a:ext uri="{FF2B5EF4-FFF2-40B4-BE49-F238E27FC236}">
                  <a16:creationId xmlns:a16="http://schemas.microsoft.com/office/drawing/2014/main" id="{C6233278-5B23-4605-BC76-D0C32D31FD3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8" name="Group 23">
              <a:extLst>
                <a:ext uri="{FF2B5EF4-FFF2-40B4-BE49-F238E27FC236}">
                  <a16:creationId xmlns:a16="http://schemas.microsoft.com/office/drawing/2014/main" id="{C180C2F6-112B-44E0-82E6-8B960A0C680D}"/>
                </a:ext>
              </a:extLst>
            </p:cNvPr>
            <p:cNvGrpSpPr/>
            <p:nvPr userDrawn="1"/>
          </p:nvGrpSpPr>
          <p:grpSpPr>
            <a:xfrm>
              <a:off x="1407705" y="5045834"/>
              <a:ext cx="211967" cy="211967"/>
              <a:chOff x="1549420" y="5712364"/>
              <a:chExt cx="312583" cy="312583"/>
            </a:xfrm>
          </p:grpSpPr>
          <p:sp>
            <p:nvSpPr>
              <p:cNvPr id="39" name="Oval 24">
                <a:extLst>
                  <a:ext uri="{FF2B5EF4-FFF2-40B4-BE49-F238E27FC236}">
                    <a16:creationId xmlns:a16="http://schemas.microsoft.com/office/drawing/2014/main" id="{0DB06920-53BC-4AD6-BC96-40A6577599D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0" name="Rounded Rectangle 25">
                <a:extLst>
                  <a:ext uri="{FF2B5EF4-FFF2-40B4-BE49-F238E27FC236}">
                    <a16:creationId xmlns:a16="http://schemas.microsoft.com/office/drawing/2014/main" id="{1DBFE262-2875-40C6-B9AF-81BACD047FB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tr-TR" dirty="0"/>
              <a:t>SETUP</a:t>
            </a:r>
            <a:endParaRPr lang="en-US" dirty="0"/>
          </a:p>
        </p:txBody>
      </p:sp>
      <p:sp>
        <p:nvSpPr>
          <p:cNvPr id="3" name="Pentagon 40">
            <a:extLst>
              <a:ext uri="{FF2B5EF4-FFF2-40B4-BE49-F238E27FC236}">
                <a16:creationId xmlns:a16="http://schemas.microsoft.com/office/drawing/2014/main" id="{462CED69-EF7D-4F2F-B2E7-61D8E7A432D5}"/>
              </a:ext>
            </a:extLst>
          </p:cNvPr>
          <p:cNvSpPr/>
          <p:nvPr/>
        </p:nvSpPr>
        <p:spPr>
          <a:xfrm>
            <a:off x="2689158" y="3132906"/>
            <a:ext cx="7383035" cy="7092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Pentagon 41">
            <a:extLst>
              <a:ext uri="{FF2B5EF4-FFF2-40B4-BE49-F238E27FC236}">
                <a16:creationId xmlns:a16="http://schemas.microsoft.com/office/drawing/2014/main" id="{0BB46186-81D4-4CF3-A0AF-B3146AF9D7A9}"/>
              </a:ext>
            </a:extLst>
          </p:cNvPr>
          <p:cNvSpPr/>
          <p:nvPr/>
        </p:nvSpPr>
        <p:spPr>
          <a:xfrm>
            <a:off x="2689157" y="3841699"/>
            <a:ext cx="5801699" cy="7092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entagon 42">
            <a:extLst>
              <a:ext uri="{FF2B5EF4-FFF2-40B4-BE49-F238E27FC236}">
                <a16:creationId xmlns:a16="http://schemas.microsoft.com/office/drawing/2014/main" id="{4B61E729-75F7-48E3-99CE-1DCC774D0D09}"/>
              </a:ext>
            </a:extLst>
          </p:cNvPr>
          <p:cNvSpPr/>
          <p:nvPr/>
        </p:nvSpPr>
        <p:spPr>
          <a:xfrm>
            <a:off x="2689158" y="4550492"/>
            <a:ext cx="8666197" cy="709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Pentagon 43">
            <a:extLst>
              <a:ext uri="{FF2B5EF4-FFF2-40B4-BE49-F238E27FC236}">
                <a16:creationId xmlns:a16="http://schemas.microsoft.com/office/drawing/2014/main" id="{67AF0A58-55B1-4B95-8639-4AA93743F22A}"/>
              </a:ext>
            </a:extLst>
          </p:cNvPr>
          <p:cNvSpPr/>
          <p:nvPr/>
        </p:nvSpPr>
        <p:spPr>
          <a:xfrm>
            <a:off x="2689158" y="5259284"/>
            <a:ext cx="5924633" cy="7092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TextBox 19">
            <a:extLst>
              <a:ext uri="{FF2B5EF4-FFF2-40B4-BE49-F238E27FC236}">
                <a16:creationId xmlns:a16="http://schemas.microsoft.com/office/drawing/2014/main" id="{5876BA8F-E15F-47B0-998D-E9F22E56CEF6}"/>
              </a:ext>
            </a:extLst>
          </p:cNvPr>
          <p:cNvSpPr txBox="1"/>
          <p:nvPr/>
        </p:nvSpPr>
        <p:spPr>
          <a:xfrm>
            <a:off x="2846543" y="3371391"/>
            <a:ext cx="5767248" cy="276999"/>
          </a:xfrm>
          <a:prstGeom prst="rect">
            <a:avLst/>
          </a:prstGeom>
          <a:noFill/>
        </p:spPr>
        <p:txBody>
          <a:bodyPr wrap="square" rtlCol="0">
            <a:spAutoFit/>
          </a:bodyPr>
          <a:lstStyle/>
          <a:p>
            <a:r>
              <a:rPr lang="en-US" altLang="ko-KR" sz="1200" dirty="0">
                <a:solidFill>
                  <a:schemeClr val="bg1"/>
                </a:solidFill>
                <a:cs typeface="Arial" pitchFamily="34" charset="0"/>
              </a:rPr>
              <a:t>The voter can see the </a:t>
            </a:r>
            <a:r>
              <a:rPr lang="tr-TR" altLang="ko-KR" sz="1200" dirty="0" err="1">
                <a:solidFill>
                  <a:schemeClr val="bg1"/>
                </a:solidFill>
                <a:cs typeface="Arial" pitchFamily="34" charset="0"/>
              </a:rPr>
              <a:t>VoteC</a:t>
            </a:r>
            <a:r>
              <a:rPr lang="en-US" altLang="ko-KR" sz="1200" dirty="0" err="1">
                <a:solidFill>
                  <a:schemeClr val="bg1"/>
                </a:solidFill>
                <a:cs typeface="Arial" pitchFamily="34" charset="0"/>
              </a:rPr>
              <a:t>oins</a:t>
            </a:r>
            <a:r>
              <a:rPr lang="en-US" altLang="ko-KR" sz="1200" dirty="0">
                <a:solidFill>
                  <a:schemeClr val="bg1"/>
                </a:solidFill>
                <a:cs typeface="Arial" pitchFamily="34" charset="0"/>
              </a:rPr>
              <a:t> obtained from the e-government system in her wallet.</a:t>
            </a:r>
            <a:endParaRPr lang="ko-KR" altLang="en-US" sz="1200" dirty="0">
              <a:solidFill>
                <a:schemeClr val="bg1"/>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6BBE7951-F5F3-4211-9111-7374EFD97547}"/>
              </a:ext>
            </a:extLst>
          </p:cNvPr>
          <p:cNvSpPr txBox="1"/>
          <p:nvPr/>
        </p:nvSpPr>
        <p:spPr>
          <a:xfrm>
            <a:off x="2846543" y="5479575"/>
            <a:ext cx="7225649" cy="276999"/>
          </a:xfrm>
          <a:prstGeom prst="rect">
            <a:avLst/>
          </a:prstGeom>
          <a:noFill/>
        </p:spPr>
        <p:txBody>
          <a:bodyPr wrap="square" rtlCol="0">
            <a:spAutoFit/>
          </a:bodyPr>
          <a:lstStyle/>
          <a:p>
            <a:r>
              <a:rPr lang="en-US" altLang="ko-KR" sz="1200" dirty="0">
                <a:solidFill>
                  <a:schemeClr val="bg1"/>
                </a:solidFill>
                <a:cs typeface="Arial" pitchFamily="34" charset="0"/>
              </a:rPr>
              <a:t>In addition, the voters are provided with the necessary coins to run the contracts.</a:t>
            </a:r>
            <a:endParaRPr lang="ko-KR" altLang="en-US" sz="1200" dirty="0">
              <a:solidFill>
                <a:schemeClr val="bg1"/>
              </a:solidFill>
              <a:latin typeface="Arial" pitchFamily="34" charset="0"/>
              <a:cs typeface="Arial" pitchFamily="34" charset="0"/>
            </a:endParaRPr>
          </a:p>
        </p:txBody>
      </p:sp>
      <p:sp>
        <p:nvSpPr>
          <p:cNvPr id="26" name="TextBox 25">
            <a:extLst>
              <a:ext uri="{FF2B5EF4-FFF2-40B4-BE49-F238E27FC236}">
                <a16:creationId xmlns:a16="http://schemas.microsoft.com/office/drawing/2014/main" id="{C5BAFB6B-2A87-468E-8C6D-7136296500C3}"/>
              </a:ext>
            </a:extLst>
          </p:cNvPr>
          <p:cNvSpPr txBox="1"/>
          <p:nvPr/>
        </p:nvSpPr>
        <p:spPr>
          <a:xfrm>
            <a:off x="2846542" y="4766389"/>
            <a:ext cx="7678390" cy="276999"/>
          </a:xfrm>
          <a:prstGeom prst="rect">
            <a:avLst/>
          </a:prstGeom>
          <a:noFill/>
        </p:spPr>
        <p:txBody>
          <a:bodyPr wrap="square" rtlCol="0">
            <a:spAutoFit/>
          </a:bodyPr>
          <a:lstStyle/>
          <a:p>
            <a:r>
              <a:rPr lang="en-US" altLang="ko-KR" sz="1200" dirty="0">
                <a:solidFill>
                  <a:schemeClr val="bg1"/>
                </a:solidFill>
                <a:cs typeface="Arial" pitchFamily="34" charset="0"/>
              </a:rPr>
              <a:t>Unused Vote</a:t>
            </a:r>
            <a:r>
              <a:rPr lang="tr-TR" altLang="ko-KR" sz="1200" dirty="0">
                <a:solidFill>
                  <a:schemeClr val="bg1"/>
                </a:solidFill>
                <a:cs typeface="Arial" pitchFamily="34" charset="0"/>
              </a:rPr>
              <a:t>C</a:t>
            </a:r>
            <a:r>
              <a:rPr lang="en-US" altLang="ko-KR" sz="1200" dirty="0" err="1">
                <a:solidFill>
                  <a:schemeClr val="bg1"/>
                </a:solidFill>
                <a:cs typeface="Arial" pitchFamily="34" charset="0"/>
              </a:rPr>
              <a:t>oins</a:t>
            </a:r>
            <a:r>
              <a:rPr lang="en-US" altLang="ko-KR" sz="1200" dirty="0">
                <a:solidFill>
                  <a:schemeClr val="bg1"/>
                </a:solidFill>
                <a:cs typeface="Arial" pitchFamily="34" charset="0"/>
              </a:rPr>
              <a:t> are sent to the burning address automatically after a certain period of time when the election is over.</a:t>
            </a:r>
            <a:endParaRPr lang="ko-KR" altLang="en-US" sz="1200" dirty="0">
              <a:solidFill>
                <a:schemeClr val="bg1"/>
              </a:solidFill>
              <a:latin typeface="Arial" pitchFamily="34" charset="0"/>
              <a:cs typeface="Arial" pitchFamily="34" charset="0"/>
            </a:endParaRPr>
          </a:p>
        </p:txBody>
      </p:sp>
      <p:sp>
        <p:nvSpPr>
          <p:cNvPr id="29" name="TextBox 28">
            <a:extLst>
              <a:ext uri="{FF2B5EF4-FFF2-40B4-BE49-F238E27FC236}">
                <a16:creationId xmlns:a16="http://schemas.microsoft.com/office/drawing/2014/main" id="{6C6EDD68-707A-4C48-890B-561F9FA18D14}"/>
              </a:ext>
            </a:extLst>
          </p:cNvPr>
          <p:cNvSpPr txBox="1"/>
          <p:nvPr/>
        </p:nvSpPr>
        <p:spPr>
          <a:xfrm>
            <a:off x="2846542" y="4057799"/>
            <a:ext cx="5373726" cy="276999"/>
          </a:xfrm>
          <a:prstGeom prst="rect">
            <a:avLst/>
          </a:prstGeom>
          <a:noFill/>
        </p:spPr>
        <p:txBody>
          <a:bodyPr wrap="square" rtlCol="0">
            <a:spAutoFit/>
          </a:bodyPr>
          <a:lstStyle/>
          <a:p>
            <a:r>
              <a:rPr lang="en-US" altLang="ko-KR" sz="1200" dirty="0">
                <a:solidFill>
                  <a:schemeClr val="bg1"/>
                </a:solidFill>
                <a:cs typeface="Arial" pitchFamily="34" charset="0"/>
              </a:rPr>
              <a:t>Vote</a:t>
            </a:r>
            <a:r>
              <a:rPr lang="tr-TR" altLang="ko-KR" sz="1200" dirty="0">
                <a:solidFill>
                  <a:schemeClr val="bg1"/>
                </a:solidFill>
                <a:cs typeface="Arial" pitchFamily="34" charset="0"/>
              </a:rPr>
              <a:t>C</a:t>
            </a:r>
            <a:r>
              <a:rPr lang="en-US" altLang="ko-KR" sz="1200" dirty="0" err="1">
                <a:solidFill>
                  <a:schemeClr val="bg1"/>
                </a:solidFill>
                <a:cs typeface="Arial" pitchFamily="34" charset="0"/>
              </a:rPr>
              <a:t>oins</a:t>
            </a:r>
            <a:r>
              <a:rPr lang="en-US" altLang="ko-KR" sz="1200" dirty="0">
                <a:solidFill>
                  <a:schemeClr val="bg1"/>
                </a:solidFill>
                <a:cs typeface="Arial" pitchFamily="34" charset="0"/>
              </a:rPr>
              <a:t> obtained from the system cannot be transferred to another voter wallet.</a:t>
            </a:r>
            <a:endParaRPr lang="ko-KR" altLang="en-US" sz="1200" dirty="0">
              <a:solidFill>
                <a:schemeClr val="bg1"/>
              </a:solidFill>
              <a:latin typeface="Arial" pitchFamily="34" charset="0"/>
              <a:cs typeface="Arial" pitchFamily="34" charset="0"/>
            </a:endParaRPr>
          </a:p>
        </p:txBody>
      </p:sp>
      <p:sp>
        <p:nvSpPr>
          <p:cNvPr id="31" name="Donut 39">
            <a:extLst>
              <a:ext uri="{FF2B5EF4-FFF2-40B4-BE49-F238E27FC236}">
                <a16:creationId xmlns:a16="http://schemas.microsoft.com/office/drawing/2014/main" id="{D143B3B1-3F88-4F13-9AF3-771DE7BE0CD6}"/>
              </a:ext>
            </a:extLst>
          </p:cNvPr>
          <p:cNvSpPr/>
          <p:nvPr/>
        </p:nvSpPr>
        <p:spPr>
          <a:xfrm>
            <a:off x="9549182" y="3347083"/>
            <a:ext cx="280154" cy="280154"/>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42" name="Resim 41" descr="metin, elektronik eşyalar, ekran görüntüsü içeren bir resim&#10;&#10;Açıklama otomatik olarak oluşturuldu">
            <a:extLst>
              <a:ext uri="{FF2B5EF4-FFF2-40B4-BE49-F238E27FC236}">
                <a16:creationId xmlns:a16="http://schemas.microsoft.com/office/drawing/2014/main" id="{BBCE8D67-D35D-4769-A964-21BE3DC2E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96" y="2181966"/>
            <a:ext cx="1750086" cy="3716380"/>
          </a:xfrm>
          <a:prstGeom prst="rect">
            <a:avLst/>
          </a:prstGeom>
        </p:spPr>
      </p:pic>
      <p:pic>
        <p:nvPicPr>
          <p:cNvPr id="12" name="Resim 11">
            <a:extLst>
              <a:ext uri="{FF2B5EF4-FFF2-40B4-BE49-F238E27FC236}">
                <a16:creationId xmlns:a16="http://schemas.microsoft.com/office/drawing/2014/main" id="{4848C9E9-CBAE-4994-BBEF-61B3F87CB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704" y="1015924"/>
            <a:ext cx="1762022" cy="1762022"/>
          </a:xfrm>
          <a:prstGeom prst="rect">
            <a:avLst/>
          </a:prstGeom>
        </p:spPr>
      </p:pic>
    </p:spTree>
    <p:extLst>
      <p:ext uri="{BB962C8B-B14F-4D97-AF65-F5344CB8AC3E}">
        <p14:creationId xmlns:p14="http://schemas.microsoft.com/office/powerpoint/2010/main" val="1693104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421A72-001B-4DE4-ACE0-AED95D7A27BD}"/>
              </a:ext>
            </a:extLst>
          </p:cNvPr>
          <p:cNvSpPr>
            <a:spLocks noGrp="1"/>
          </p:cNvSpPr>
          <p:nvPr>
            <p:ph type="body" sz="quarter" idx="10"/>
          </p:nvPr>
        </p:nvSpPr>
        <p:spPr/>
        <p:txBody>
          <a:bodyPr>
            <a:normAutofit fontScale="92500" lnSpcReduction="10000"/>
          </a:bodyPr>
          <a:lstStyle/>
          <a:p>
            <a:r>
              <a:rPr lang="tr-TR" dirty="0"/>
              <a:t>VOTING</a:t>
            </a:r>
            <a:endParaRPr lang="en-US" dirty="0"/>
          </a:p>
        </p:txBody>
      </p:sp>
      <p:sp>
        <p:nvSpPr>
          <p:cNvPr id="7" name="Chevron 2">
            <a:extLst>
              <a:ext uri="{FF2B5EF4-FFF2-40B4-BE49-F238E27FC236}">
                <a16:creationId xmlns:a16="http://schemas.microsoft.com/office/drawing/2014/main" id="{D16DFDA0-E365-4BAB-953F-BD41DE42B031}"/>
              </a:ext>
            </a:extLst>
          </p:cNvPr>
          <p:cNvSpPr/>
          <p:nvPr/>
        </p:nvSpPr>
        <p:spPr>
          <a:xfrm rot="5400000">
            <a:off x="802919" y="2349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Chevron 2">
            <a:extLst>
              <a:ext uri="{FF2B5EF4-FFF2-40B4-BE49-F238E27FC236}">
                <a16:creationId xmlns:a16="http://schemas.microsoft.com/office/drawing/2014/main" id="{D0699CA4-EB83-440D-843C-CA6082917F1F}"/>
              </a:ext>
            </a:extLst>
          </p:cNvPr>
          <p:cNvSpPr/>
          <p:nvPr/>
        </p:nvSpPr>
        <p:spPr>
          <a:xfrm rot="5400000">
            <a:off x="802919" y="2947952"/>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Chevron 2">
            <a:extLst>
              <a:ext uri="{FF2B5EF4-FFF2-40B4-BE49-F238E27FC236}">
                <a16:creationId xmlns:a16="http://schemas.microsoft.com/office/drawing/2014/main" id="{5F39A1AA-9A3E-4AEF-A7E3-A922E1307A08}"/>
              </a:ext>
            </a:extLst>
          </p:cNvPr>
          <p:cNvSpPr/>
          <p:nvPr/>
        </p:nvSpPr>
        <p:spPr>
          <a:xfrm rot="5400000">
            <a:off x="802919" y="3546286"/>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 name="Chevron 2">
            <a:extLst>
              <a:ext uri="{FF2B5EF4-FFF2-40B4-BE49-F238E27FC236}">
                <a16:creationId xmlns:a16="http://schemas.microsoft.com/office/drawing/2014/main" id="{6428E652-5F5A-4152-B2C7-56EE5A4B160E}"/>
              </a:ext>
            </a:extLst>
          </p:cNvPr>
          <p:cNvSpPr/>
          <p:nvPr/>
        </p:nvSpPr>
        <p:spPr>
          <a:xfrm rot="5400000">
            <a:off x="802919" y="4144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1" name="TextBox 10">
            <a:extLst>
              <a:ext uri="{FF2B5EF4-FFF2-40B4-BE49-F238E27FC236}">
                <a16:creationId xmlns:a16="http://schemas.microsoft.com/office/drawing/2014/main" id="{55ADF52E-B783-4C66-9AD3-7A48C882032A}"/>
              </a:ext>
            </a:extLst>
          </p:cNvPr>
          <p:cNvSpPr txBox="1"/>
          <p:nvPr/>
        </p:nvSpPr>
        <p:spPr>
          <a:xfrm>
            <a:off x="1237168" y="2383400"/>
            <a:ext cx="4716000" cy="276999"/>
          </a:xfrm>
          <a:prstGeom prst="rect">
            <a:avLst/>
          </a:prstGeom>
          <a:noFill/>
        </p:spPr>
        <p:txBody>
          <a:bodyPr wrap="square" rtlCol="0">
            <a:spAutoFit/>
          </a:bodyPr>
          <a:lstStyle/>
          <a:p>
            <a:r>
              <a:rPr lang="en-US" altLang="ko-KR" sz="1200" dirty="0">
                <a:solidFill>
                  <a:schemeClr val="bg1"/>
                </a:solidFill>
              </a:rPr>
              <a:t>The voter links his</a:t>
            </a:r>
            <a:r>
              <a:rPr lang="tr-TR" altLang="ko-KR" sz="1200" dirty="0">
                <a:solidFill>
                  <a:schemeClr val="bg1"/>
                </a:solidFill>
              </a:rPr>
              <a:t>/her</a:t>
            </a:r>
            <a:r>
              <a:rPr lang="en-US" altLang="ko-KR" sz="1200" dirty="0">
                <a:solidFill>
                  <a:schemeClr val="bg1"/>
                </a:solidFill>
              </a:rPr>
              <a:t> wallet to the election application.</a:t>
            </a:r>
            <a:endParaRPr lang="ko-KR" altLang="en-US" sz="1200" dirty="0">
              <a:solidFill>
                <a:schemeClr val="bg1"/>
              </a:solidFill>
              <a:cs typeface="Arial" pitchFamily="34" charset="0"/>
            </a:endParaRPr>
          </a:p>
        </p:txBody>
      </p:sp>
      <p:sp>
        <p:nvSpPr>
          <p:cNvPr id="12" name="TextBox 11">
            <a:extLst>
              <a:ext uri="{FF2B5EF4-FFF2-40B4-BE49-F238E27FC236}">
                <a16:creationId xmlns:a16="http://schemas.microsoft.com/office/drawing/2014/main" id="{B8093F9B-DC43-4D86-A385-08E4E077640B}"/>
              </a:ext>
            </a:extLst>
          </p:cNvPr>
          <p:cNvSpPr txBox="1"/>
          <p:nvPr/>
        </p:nvSpPr>
        <p:spPr>
          <a:xfrm>
            <a:off x="1237168" y="2981734"/>
            <a:ext cx="4716000" cy="276999"/>
          </a:xfrm>
          <a:prstGeom prst="rect">
            <a:avLst/>
          </a:prstGeom>
          <a:noFill/>
        </p:spPr>
        <p:txBody>
          <a:bodyPr wrap="square" rtlCol="0">
            <a:spAutoFit/>
          </a:bodyPr>
          <a:lstStyle/>
          <a:p>
            <a:r>
              <a:rPr lang="en-US" altLang="ko-KR" sz="1200" dirty="0">
                <a:solidFill>
                  <a:schemeClr val="bg1"/>
                </a:solidFill>
              </a:rPr>
              <a:t>The voter can see the attributes of the </a:t>
            </a:r>
            <a:r>
              <a:rPr lang="tr-TR" altLang="ko-KR" sz="1200" dirty="0">
                <a:solidFill>
                  <a:schemeClr val="bg1"/>
                </a:solidFill>
              </a:rPr>
              <a:t>V</a:t>
            </a:r>
            <a:r>
              <a:rPr lang="en-US" altLang="ko-KR" sz="1200" dirty="0" err="1">
                <a:solidFill>
                  <a:schemeClr val="bg1"/>
                </a:solidFill>
              </a:rPr>
              <a:t>ote</a:t>
            </a:r>
            <a:r>
              <a:rPr lang="tr-TR" altLang="ko-KR" sz="1200" dirty="0">
                <a:solidFill>
                  <a:schemeClr val="bg1"/>
                </a:solidFill>
              </a:rPr>
              <a:t>C</a:t>
            </a:r>
            <a:r>
              <a:rPr lang="en-US" altLang="ko-KR" sz="1200" dirty="0" err="1">
                <a:solidFill>
                  <a:schemeClr val="bg1"/>
                </a:solidFill>
              </a:rPr>
              <a:t>oins</a:t>
            </a:r>
            <a:r>
              <a:rPr lang="en-US" altLang="ko-KR" sz="1200" dirty="0">
                <a:solidFill>
                  <a:schemeClr val="bg1"/>
                </a:solidFill>
              </a:rPr>
              <a:t> they have in detail.</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96DBEAD9-ECC7-4065-9A98-1D6A3DC20C84}"/>
              </a:ext>
            </a:extLst>
          </p:cNvPr>
          <p:cNvSpPr txBox="1"/>
          <p:nvPr/>
        </p:nvSpPr>
        <p:spPr>
          <a:xfrm>
            <a:off x="1218739" y="3425765"/>
            <a:ext cx="4716000" cy="646331"/>
          </a:xfrm>
          <a:prstGeom prst="rect">
            <a:avLst/>
          </a:prstGeom>
          <a:noFill/>
        </p:spPr>
        <p:txBody>
          <a:bodyPr wrap="square" rtlCol="0">
            <a:spAutoFit/>
          </a:bodyPr>
          <a:lstStyle/>
          <a:p>
            <a:r>
              <a:rPr lang="en-US" altLang="ko-KR" sz="1200" dirty="0">
                <a:solidFill>
                  <a:schemeClr val="bg1"/>
                </a:solidFill>
              </a:rPr>
              <a:t>If more than one election will be made at the same time in the same application, the amount of</a:t>
            </a:r>
            <a:r>
              <a:rPr lang="tr-TR" altLang="ko-KR" sz="1200" dirty="0">
                <a:solidFill>
                  <a:schemeClr val="bg1"/>
                </a:solidFill>
              </a:rPr>
              <a:t> V</a:t>
            </a:r>
            <a:r>
              <a:rPr lang="en-US" altLang="ko-KR" sz="1200" dirty="0" err="1">
                <a:solidFill>
                  <a:schemeClr val="bg1"/>
                </a:solidFill>
              </a:rPr>
              <a:t>ote</a:t>
            </a:r>
            <a:r>
              <a:rPr lang="tr-TR" altLang="ko-KR" sz="1200" dirty="0">
                <a:solidFill>
                  <a:schemeClr val="bg1"/>
                </a:solidFill>
              </a:rPr>
              <a:t>C</a:t>
            </a:r>
            <a:r>
              <a:rPr lang="en-US" altLang="ko-KR" sz="1200" dirty="0" err="1">
                <a:solidFill>
                  <a:schemeClr val="bg1"/>
                </a:solidFill>
              </a:rPr>
              <a:t>oin</a:t>
            </a:r>
            <a:r>
              <a:rPr lang="tr-TR" altLang="ko-KR" sz="1200" dirty="0">
                <a:solidFill>
                  <a:schemeClr val="bg1"/>
                </a:solidFill>
              </a:rPr>
              <a:t>s</a:t>
            </a:r>
            <a:r>
              <a:rPr lang="en-US" altLang="ko-KR" sz="1200" dirty="0">
                <a:solidFill>
                  <a:schemeClr val="bg1"/>
                </a:solidFill>
              </a:rPr>
              <a:t> sent to the voter will increase proportionally.</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4B838702-1114-45EC-B3E7-1763F50141BE}"/>
              </a:ext>
            </a:extLst>
          </p:cNvPr>
          <p:cNvSpPr txBox="1"/>
          <p:nvPr/>
        </p:nvSpPr>
        <p:spPr>
          <a:xfrm>
            <a:off x="1237168" y="4178401"/>
            <a:ext cx="4716000" cy="276999"/>
          </a:xfrm>
          <a:prstGeom prst="rect">
            <a:avLst/>
          </a:prstGeom>
          <a:noFill/>
        </p:spPr>
        <p:txBody>
          <a:bodyPr wrap="square" rtlCol="0">
            <a:spAutoFit/>
          </a:bodyPr>
          <a:lstStyle/>
          <a:p>
            <a:r>
              <a:rPr lang="en-US" altLang="ko-KR" sz="1200" dirty="0">
                <a:solidFill>
                  <a:schemeClr val="bg1"/>
                </a:solidFill>
              </a:rPr>
              <a:t>The Voter has the same amount of Vote</a:t>
            </a:r>
            <a:r>
              <a:rPr lang="tr-TR" altLang="ko-KR" sz="1200" dirty="0">
                <a:solidFill>
                  <a:schemeClr val="bg1"/>
                </a:solidFill>
              </a:rPr>
              <a:t> P</a:t>
            </a:r>
            <a:r>
              <a:rPr lang="en-US" altLang="ko-KR" sz="1200" dirty="0" err="1">
                <a:solidFill>
                  <a:schemeClr val="bg1"/>
                </a:solidFill>
              </a:rPr>
              <a:t>ower</a:t>
            </a:r>
            <a:r>
              <a:rPr lang="en-US" altLang="ko-KR" sz="1200" dirty="0">
                <a:solidFill>
                  <a:schemeClr val="bg1"/>
                </a:solidFill>
              </a:rPr>
              <a:t> for each different election.</a:t>
            </a:r>
            <a:endParaRPr lang="ko-KR" altLang="en-US" sz="1200" dirty="0">
              <a:solidFill>
                <a:schemeClr val="bg1"/>
              </a:solidFill>
              <a:cs typeface="Arial" pitchFamily="34" charset="0"/>
            </a:endParaRPr>
          </a:p>
        </p:txBody>
      </p:sp>
      <p:grpSp>
        <p:nvGrpSpPr>
          <p:cNvPr id="35" name="Graphic 14">
            <a:extLst>
              <a:ext uri="{FF2B5EF4-FFF2-40B4-BE49-F238E27FC236}">
                <a16:creationId xmlns:a16="http://schemas.microsoft.com/office/drawing/2014/main" id="{90EEC275-AB68-4867-9DC1-E3D54026F866}"/>
              </a:ext>
            </a:extLst>
          </p:cNvPr>
          <p:cNvGrpSpPr/>
          <p:nvPr/>
        </p:nvGrpSpPr>
        <p:grpSpPr>
          <a:xfrm>
            <a:off x="6040652" y="1207698"/>
            <a:ext cx="5943558" cy="5132717"/>
            <a:chOff x="2444748" y="555045"/>
            <a:chExt cx="7282048" cy="5727454"/>
          </a:xfrm>
        </p:grpSpPr>
        <p:sp>
          <p:nvSpPr>
            <p:cNvPr id="36" name="Freeform: Shape 12">
              <a:extLst>
                <a:ext uri="{FF2B5EF4-FFF2-40B4-BE49-F238E27FC236}">
                  <a16:creationId xmlns:a16="http://schemas.microsoft.com/office/drawing/2014/main" id="{E5FBC703-7B25-4574-9D3B-FBD8D608F905}"/>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37" name="Freeform: Shape 13">
              <a:extLst>
                <a:ext uri="{FF2B5EF4-FFF2-40B4-BE49-F238E27FC236}">
                  <a16:creationId xmlns:a16="http://schemas.microsoft.com/office/drawing/2014/main" id="{D0345F6A-FB81-443A-BBFA-DE1E188A26A4}"/>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38" name="Freeform: Shape 14">
              <a:extLst>
                <a:ext uri="{FF2B5EF4-FFF2-40B4-BE49-F238E27FC236}">
                  <a16:creationId xmlns:a16="http://schemas.microsoft.com/office/drawing/2014/main" id="{7ABE6DF0-2DA9-4978-BDD3-9C2F6DE812E9}"/>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39" name="Freeform: Shape 15">
              <a:extLst>
                <a:ext uri="{FF2B5EF4-FFF2-40B4-BE49-F238E27FC236}">
                  <a16:creationId xmlns:a16="http://schemas.microsoft.com/office/drawing/2014/main" id="{35BCA85A-85CD-47CC-8905-8B2FC255E40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40" name="Freeform: Shape 16">
              <a:extLst>
                <a:ext uri="{FF2B5EF4-FFF2-40B4-BE49-F238E27FC236}">
                  <a16:creationId xmlns:a16="http://schemas.microsoft.com/office/drawing/2014/main" id="{5BC5E017-008E-4CEE-A90E-EB5D7508B9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41" name="Freeform: Shape 17">
              <a:extLst>
                <a:ext uri="{FF2B5EF4-FFF2-40B4-BE49-F238E27FC236}">
                  <a16:creationId xmlns:a16="http://schemas.microsoft.com/office/drawing/2014/main" id="{0A06A2C1-5541-43C6-9C0F-CDAF42884D2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42" name="Freeform: Shape 18">
              <a:extLst>
                <a:ext uri="{FF2B5EF4-FFF2-40B4-BE49-F238E27FC236}">
                  <a16:creationId xmlns:a16="http://schemas.microsoft.com/office/drawing/2014/main" id="{C22B7770-9DE5-4047-951D-196E9F69A80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43" name="Freeform: Shape 19">
              <a:extLst>
                <a:ext uri="{FF2B5EF4-FFF2-40B4-BE49-F238E27FC236}">
                  <a16:creationId xmlns:a16="http://schemas.microsoft.com/office/drawing/2014/main" id="{AD4F787D-EBCE-4C65-939C-DC9C70F9C94A}"/>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6" name="Resim 5">
            <a:extLst>
              <a:ext uri="{FF2B5EF4-FFF2-40B4-BE49-F238E27FC236}">
                <a16:creationId xmlns:a16="http://schemas.microsoft.com/office/drawing/2014/main" id="{A987F9D2-BFCE-4001-98FE-95E1A783F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449" y="1522033"/>
            <a:ext cx="5671178" cy="3472877"/>
          </a:xfrm>
          <a:prstGeom prst="rect">
            <a:avLst/>
          </a:prstGeom>
        </p:spPr>
      </p:pic>
    </p:spTree>
    <p:extLst>
      <p:ext uri="{BB962C8B-B14F-4D97-AF65-F5344CB8AC3E}">
        <p14:creationId xmlns:p14="http://schemas.microsoft.com/office/powerpoint/2010/main" val="129145115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1086</Words>
  <Application>Microsoft Office PowerPoint</Application>
  <PresentationFormat>Geniş ekran</PresentationFormat>
  <Paragraphs>106</Paragraphs>
  <Slides>15</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15</vt:i4>
      </vt:variant>
    </vt:vector>
  </HeadingPairs>
  <TitlesOfParts>
    <vt:vector size="21" baseType="lpstr">
      <vt:lpstr>Arial</vt:lpstr>
      <vt:lpstr>Brush Script Std</vt:lpstr>
      <vt:lpstr>Calibri</vt:lpstr>
      <vt:lpstr>Calibri Light</vt:lpstr>
      <vt:lpstr>SourceSansPro</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Conclusion</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Coşkun Yusuf ÇETİN</dc:creator>
  <cp:lastModifiedBy>Coşkun Yusuf ÇETİN</cp:lastModifiedBy>
  <cp:revision>12</cp:revision>
  <dcterms:created xsi:type="dcterms:W3CDTF">2021-12-23T08:46:29Z</dcterms:created>
  <dcterms:modified xsi:type="dcterms:W3CDTF">2021-12-23T19:43:23Z</dcterms:modified>
</cp:coreProperties>
</file>